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288000" cy="10287000"/>
  <p:notesSz cx="6858000" cy="9144000"/>
  <p:embeddedFontLst>
    <p:embeddedFont>
      <p:font typeface="Vazirmatn Medium" pitchFamily="2" charset="-78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EBA68-0069-4658-AF02-5053A4FC0FD6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C055-4F60-470C-8398-68A99125A2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7100211" y="7549381"/>
            <a:ext cx="4087578" cy="4087578"/>
          </a:xfrm>
          <a:custGeom>
            <a:avLst/>
            <a:gdLst/>
            <a:ahLst/>
            <a:cxnLst/>
            <a:rect l="l" t="t" r="r" b="b"/>
            <a:pathLst>
              <a:path w="4087578" h="4087578">
                <a:moveTo>
                  <a:pt x="0" y="0"/>
                </a:moveTo>
                <a:lnTo>
                  <a:pt x="4087578" y="0"/>
                </a:lnTo>
                <a:lnTo>
                  <a:pt x="4087578" y="4087578"/>
                </a:lnTo>
                <a:lnTo>
                  <a:pt x="0" y="4087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719603" y="1164677"/>
            <a:ext cx="6848793" cy="547903"/>
          </a:xfrm>
          <a:custGeom>
            <a:avLst/>
            <a:gdLst/>
            <a:ahLst/>
            <a:cxnLst/>
            <a:rect l="l" t="t" r="r" b="b"/>
            <a:pathLst>
              <a:path w="6848793" h="547903">
                <a:moveTo>
                  <a:pt x="0" y="0"/>
                </a:moveTo>
                <a:lnTo>
                  <a:pt x="6848794" y="0"/>
                </a:lnTo>
                <a:lnTo>
                  <a:pt x="6848794" y="547904"/>
                </a:lnTo>
                <a:lnTo>
                  <a:pt x="0" y="5479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53587" y="313018"/>
            <a:ext cx="980826" cy="1307768"/>
          </a:xfrm>
          <a:custGeom>
            <a:avLst/>
            <a:gdLst/>
            <a:ahLst/>
            <a:cxnLst/>
            <a:rect l="l" t="t" r="r" b="b"/>
            <a:pathLst>
              <a:path w="980826" h="1307768">
                <a:moveTo>
                  <a:pt x="0" y="0"/>
                </a:moveTo>
                <a:lnTo>
                  <a:pt x="980826" y="0"/>
                </a:lnTo>
                <a:lnTo>
                  <a:pt x="980826" y="1307769"/>
                </a:lnTo>
                <a:lnTo>
                  <a:pt x="0" y="13077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72CF4-FDB7-1B15-EEAF-8EB4EC13CE92}"/>
              </a:ext>
            </a:extLst>
          </p:cNvPr>
          <p:cNvSpPr txBox="1"/>
          <p:nvPr/>
        </p:nvSpPr>
        <p:spPr>
          <a:xfrm>
            <a:off x="3505199" y="3848100"/>
            <a:ext cx="112776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glk-Arab-001" sz="15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بی قرار</a:t>
            </a:r>
            <a:r>
              <a:rPr lang="fa-IR" sz="15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</a:t>
            </a:r>
            <a:endParaRPr lang="en-US" sz="15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F5B9B4-E3D5-9D26-E45E-208668FC9C10}"/>
              </a:ext>
            </a:extLst>
          </p:cNvPr>
          <p:cNvSpPr txBox="1"/>
          <p:nvPr/>
        </p:nvSpPr>
        <p:spPr>
          <a:xfrm>
            <a:off x="1828800" y="2171700"/>
            <a:ext cx="14630400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54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عیسی ترَ من دوس دأرم</a:t>
            </a:r>
            <a:endParaRPr lang="glk-Arab-001" sz="5400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zirmatn Medium" pitchFamily="2" charset="-78"/>
              <a:cs typeface="Vazirmatn Medium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عیسی ترَ من دوخأنم 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عیسی چقد من خوشحالم</a:t>
            </a:r>
            <a:endParaRPr lang="glk-Arab-001" sz="5400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zirmatn Medium" pitchFamily="2" charset="-78"/>
              <a:cs typeface="Vazirmatn Medium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آخه تی اَمرأ برأرم 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آخه تی اَمرأ برأرم </a:t>
            </a:r>
          </a:p>
          <a:p>
            <a:pPr>
              <a:lnSpc>
                <a:spcPct val="150000"/>
              </a:lnSpc>
            </a:pPr>
            <a:endParaRPr lang="en-US" sz="54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09440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0D3C55-EDB3-E204-8D03-0D4BB83AC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7861187-6D73-BFBC-C217-3B47E215A6CB}"/>
              </a:ext>
            </a:extLst>
          </p:cNvPr>
          <p:cNvSpPr txBox="1"/>
          <p:nvPr/>
        </p:nvSpPr>
        <p:spPr>
          <a:xfrm>
            <a:off x="1828800" y="2875571"/>
            <a:ext cx="14630400" cy="45358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6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نور مرَ دیوأنَ کود </a:t>
            </a:r>
          </a:p>
          <a:p>
            <a:pPr algn="ctr" rtl="1">
              <a:lnSpc>
                <a:spcPct val="150000"/>
              </a:lnSpc>
            </a:pPr>
            <a:r>
              <a:rPr lang="fa-IR" sz="66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دیلَ بی قرارَ کود </a:t>
            </a:r>
          </a:p>
          <a:p>
            <a:pPr algn="ctr" rtl="1">
              <a:lnSpc>
                <a:spcPct val="150000"/>
              </a:lnSpc>
            </a:pPr>
            <a:r>
              <a:rPr lang="fa-IR" sz="66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دیلَ بی قرارَ کود </a:t>
            </a:r>
            <a:endParaRPr lang="en-US" sz="66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29704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0CCDD2-3FEA-EA97-3F0C-7865B132F0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7B5CE7C-808E-38B3-D055-26E7924C32AA}"/>
              </a:ext>
            </a:extLst>
          </p:cNvPr>
          <p:cNvSpPr txBox="1"/>
          <p:nvPr/>
        </p:nvSpPr>
        <p:spPr>
          <a:xfrm>
            <a:off x="1828800" y="2171700"/>
            <a:ext cx="14630400" cy="6334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55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ترَ صلیب دٚوٚستیدی </a:t>
            </a:r>
          </a:p>
          <a:p>
            <a:pPr algn="ctr" rtl="1">
              <a:lnSpc>
                <a:spcPct val="150000"/>
              </a:lnSpc>
            </a:pPr>
            <a:r>
              <a:rPr lang="fa-IR" sz="55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دیلَ هم بشکستیدی </a:t>
            </a:r>
          </a:p>
          <a:p>
            <a:pPr algn="ctr" rtl="1">
              <a:lnSpc>
                <a:spcPct val="150000"/>
              </a:lnSpc>
            </a:pPr>
            <a:r>
              <a:rPr lang="fa-IR" sz="55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دیلَ قوربان من بشم</a:t>
            </a:r>
          </a:p>
          <a:p>
            <a:pPr algn="ctr" rtl="1">
              <a:lnSpc>
                <a:spcPct val="150000"/>
              </a:lnSpc>
            </a:pPr>
            <a:r>
              <a:rPr lang="fa-IR" sz="55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کی او دیلَ بشکستیدی </a:t>
            </a:r>
          </a:p>
          <a:p>
            <a:pPr algn="ctr" rtl="1">
              <a:lnSpc>
                <a:spcPct val="150000"/>
              </a:lnSpc>
            </a:pPr>
            <a:r>
              <a:rPr lang="fa-IR" sz="55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کی او دیلَ بشکستیدی</a:t>
            </a:r>
            <a:endParaRPr lang="en-US" sz="55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379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7C4CD-480E-879F-93D1-ADAA481E7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4574AB9-1AB1-7F69-FF6E-4F6C7A69B006}"/>
              </a:ext>
            </a:extLst>
          </p:cNvPr>
          <p:cNvSpPr txBox="1"/>
          <p:nvPr/>
        </p:nvSpPr>
        <p:spPr>
          <a:xfrm>
            <a:off x="1828800" y="2171700"/>
            <a:ext cx="14630400" cy="6334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55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خونٚ پاک موقدّسه </a:t>
            </a:r>
          </a:p>
          <a:p>
            <a:pPr algn="ctr" rtl="1">
              <a:lnSpc>
                <a:spcPct val="150000"/>
              </a:lnSpc>
            </a:pPr>
            <a:r>
              <a:rPr lang="fa-IR" sz="55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خاکٚ پا موقدّسه </a:t>
            </a:r>
          </a:p>
          <a:p>
            <a:pPr algn="ctr" rtl="1">
              <a:lnSpc>
                <a:spcPct val="150000"/>
              </a:lnSpc>
            </a:pPr>
            <a:r>
              <a:rPr lang="fa-IR" sz="55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عیسی مسیح نورٚ خودا </a:t>
            </a:r>
          </a:p>
          <a:p>
            <a:pPr algn="ctr" rtl="1">
              <a:lnSpc>
                <a:spcPct val="150000"/>
              </a:lnSpc>
            </a:pPr>
            <a:r>
              <a:rPr lang="fa-IR" sz="55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تویی دوای هر بلا </a:t>
            </a:r>
          </a:p>
          <a:p>
            <a:pPr algn="ctr" rtl="1">
              <a:lnSpc>
                <a:spcPct val="150000"/>
              </a:lnSpc>
            </a:pPr>
            <a:r>
              <a:rPr lang="fa-IR" sz="55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تویی دوای هر بلا </a:t>
            </a:r>
            <a:endParaRPr lang="en-US" sz="55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76715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AFE44-82D9-CA5A-EDD3-8F6DBFA5C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09CD7EF-6166-85C9-7417-81BA8C368A7D}"/>
              </a:ext>
            </a:extLst>
          </p:cNvPr>
          <p:cNvSpPr txBox="1"/>
          <p:nvPr/>
        </p:nvSpPr>
        <p:spPr>
          <a:xfrm>
            <a:off x="1828800" y="2171700"/>
            <a:ext cx="14630400" cy="6334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55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 چشمه‌یٚ آبٚ زلال </a:t>
            </a:r>
          </a:p>
          <a:p>
            <a:pPr algn="ctr" rtl="1">
              <a:lnSpc>
                <a:spcPct val="150000"/>
              </a:lnSpc>
            </a:pPr>
            <a:r>
              <a:rPr lang="fa-IR" sz="55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دیلٚ اومیدٚ نجات </a:t>
            </a:r>
          </a:p>
          <a:p>
            <a:pPr algn="ctr" rtl="1">
              <a:lnSpc>
                <a:spcPct val="150000"/>
              </a:lnSpc>
            </a:pPr>
            <a:r>
              <a:rPr lang="fa-IR" sz="55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فأده‌یی تی عشق و وفا </a:t>
            </a:r>
          </a:p>
          <a:p>
            <a:pPr algn="ctr" rtl="1">
              <a:lnSpc>
                <a:spcPct val="150000"/>
              </a:lnSpc>
            </a:pPr>
            <a:r>
              <a:rPr lang="fa-IR" sz="55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ایماندارٚ قلبٚ جلا </a:t>
            </a:r>
          </a:p>
          <a:p>
            <a:pPr algn="ctr" rtl="1">
              <a:lnSpc>
                <a:spcPct val="150000"/>
              </a:lnSpc>
            </a:pPr>
            <a:r>
              <a:rPr lang="fa-IR" sz="55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ایماندارٚ قلبٚ جلا </a:t>
            </a:r>
            <a:endParaRPr lang="en-US" sz="55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29986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37B1B-CCB0-5F17-F2BB-EFC9E8CD0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F1A5F26-DA02-ED83-173E-6BB3B0546DCB}"/>
              </a:ext>
            </a:extLst>
          </p:cNvPr>
          <p:cNvSpPr txBox="1"/>
          <p:nvPr/>
        </p:nvSpPr>
        <p:spPr>
          <a:xfrm>
            <a:off x="1828800" y="2171700"/>
            <a:ext cx="14630400" cy="6334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55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ایماندارأن همش گیدی </a:t>
            </a:r>
          </a:p>
          <a:p>
            <a:pPr algn="ctr" rtl="1">
              <a:lnSpc>
                <a:spcPct val="150000"/>
              </a:lnSpc>
            </a:pPr>
            <a:r>
              <a:rPr lang="fa-IR" sz="55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عیسی مسیح نورٚ خودا </a:t>
            </a:r>
          </a:p>
          <a:p>
            <a:pPr algn="ctr" rtl="1">
              <a:lnSpc>
                <a:spcPct val="150000"/>
              </a:lnSpc>
            </a:pPr>
            <a:r>
              <a:rPr lang="fa-IR" sz="55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منم کونم می جان فدا </a:t>
            </a:r>
          </a:p>
          <a:p>
            <a:pPr algn="ctr" rtl="1">
              <a:lnSpc>
                <a:spcPct val="150000"/>
              </a:lnSpc>
            </a:pPr>
            <a:r>
              <a:rPr lang="fa-IR" sz="55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در رأ و رسمٚ اَدونای </a:t>
            </a:r>
          </a:p>
          <a:p>
            <a:pPr algn="ctr" rtl="1">
              <a:lnSpc>
                <a:spcPct val="150000"/>
              </a:lnSpc>
            </a:pPr>
            <a:r>
              <a:rPr lang="fa-IR" sz="55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در رأ و رسمٚ اَدونای</a:t>
            </a:r>
            <a:endParaRPr lang="en-US" sz="55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097651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29D479-B81A-2B3C-9C01-84831AEC7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DE2AD9B-AA50-A7C6-06C4-B30C631B2DBD}"/>
              </a:ext>
            </a:extLst>
          </p:cNvPr>
          <p:cNvSpPr txBox="1"/>
          <p:nvPr/>
        </p:nvSpPr>
        <p:spPr>
          <a:xfrm>
            <a:off x="1828800" y="2611076"/>
            <a:ext cx="14630400" cy="5064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55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هللویاه هللویاه </a:t>
            </a:r>
          </a:p>
          <a:p>
            <a:pPr algn="ctr" rtl="1">
              <a:lnSpc>
                <a:spcPct val="150000"/>
              </a:lnSpc>
            </a:pPr>
            <a:r>
              <a:rPr lang="fa-IR" sz="55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هللویاه هللویاه </a:t>
            </a:r>
          </a:p>
          <a:p>
            <a:pPr algn="ctr" rtl="1">
              <a:lnSpc>
                <a:spcPct val="150000"/>
              </a:lnSpc>
            </a:pPr>
            <a:r>
              <a:rPr lang="fa-IR" sz="55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هللویاه هللویاه </a:t>
            </a:r>
          </a:p>
          <a:p>
            <a:pPr algn="ctr" rtl="1">
              <a:lnSpc>
                <a:spcPct val="150000"/>
              </a:lnSpc>
            </a:pPr>
            <a:r>
              <a:rPr lang="fa-IR" sz="55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هللویاه </a:t>
            </a:r>
            <a:endParaRPr lang="en-US" sz="55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084873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129</Words>
  <Application>Microsoft Office PowerPoint</Application>
  <PresentationFormat>Custom</PresentationFormat>
  <Paragraphs>33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Vazirmatn Medium</vt:lpstr>
      <vt:lpstr>Calibri</vt:lpstr>
      <vt:lpstr>Aptos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saeid bafti</cp:lastModifiedBy>
  <cp:revision>5</cp:revision>
  <dcterms:created xsi:type="dcterms:W3CDTF">2006-08-16T00:00:00Z</dcterms:created>
  <dcterms:modified xsi:type="dcterms:W3CDTF">2025-12-11T00:50:45Z</dcterms:modified>
  <dc:identifier>DAG7J6dvsZA</dc:identifier>
</cp:coreProperties>
</file>