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4" r:id="rId7"/>
  </p:sldIdLst>
  <p:sldSz cx="18288000" cy="10287000"/>
  <p:notesSz cx="6858000" cy="9144000"/>
  <p:embeddedFontLst>
    <p:embeddedFont>
      <p:font typeface="Vazirmatn Medium" pitchFamily="2" charset="-78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3848100"/>
            <a:ext cx="1127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تازه سال </a:t>
            </a:r>
            <a:endParaRPr lang="en-US" sz="15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 بهار فصلٚ شکوفه ایسه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جا ویریز غورصه اَ میأن چیسه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شادی بوکون غورصه نوخور جٚه دورأن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تِره عیدی دأره جٚه آسمان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326E-910D-A77C-7ECD-AAAC35C8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91A424-D491-5CA5-61CB-43D7F51EE7D3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تی اخمأنَ وأ بوکون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تازه رختَ دوکون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 بهار تی ورجأ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تازه سالَ چأکون » ۲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297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0AA3D-5C79-EE47-4401-9814DD1D5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7ADA8-FE59-58F5-1044-AACE3B01176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خودایَ دأری تی یاد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تازه سالَ چأکونه شاد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درد و غمأن ایسی آزاد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شادی هر سو زنی فریاد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194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EF6E-3C58-F1EB-8E4E-84D2A474F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49C045-8672-AD0C-2FD9-44ACE5DED6EE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هسأ دس به دس کنارٚ هم بِیسیم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و تو اَ تازه سالَ چأکونیم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دیل اَمی شین کنارٚ هم شاده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دونیا به گولشن دیلأن آزاده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8865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BAAC6-05FD-CF5A-218B-91D44153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BE785F-3447-AF1C-928C-E09DD353458B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اخمأنَ وأ بوکون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تازه رختَ دوکون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 بهار تی ورجأ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تازه سالَ چأکون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9699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110</Words>
  <Application>Microsoft Office PowerPoint</Application>
  <PresentationFormat>Custom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10</cp:revision>
  <dcterms:created xsi:type="dcterms:W3CDTF">2006-08-16T00:00:00Z</dcterms:created>
  <dcterms:modified xsi:type="dcterms:W3CDTF">2025-12-11T13:22:00Z</dcterms:modified>
  <dc:identifier>DAG7J6dvsZA</dc:identifier>
</cp:coreProperties>
</file>