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6" r:id="rId4"/>
    <p:sldId id="260" r:id="rId5"/>
    <p:sldId id="267" r:id="rId6"/>
    <p:sldId id="268" r:id="rId7"/>
  </p:sldIdLst>
  <p:sldSz cx="18288000" cy="10287000"/>
  <p:notesSz cx="6858000" cy="9144000"/>
  <p:embeddedFontLst>
    <p:embeddedFont>
      <p:font typeface="Vazirmatn Medium" pitchFamily="2" charset="-78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327892"/>
            <a:ext cx="178307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0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زندگی بی تو هیچ معنا نداره</a:t>
            </a:r>
            <a:endParaRPr lang="en-US" sz="10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« زندگی بی تو هیچ معنا ندأره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وجود بی تو ایچیزی کم دأره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مرَ نجات بدَه‌یی جٚه گوناه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تی عشقَ فوکودی می زیرٚ پا » ۲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AB42-1AAA-EFD1-5371-04D85A07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BFFA3-1619-D80B-BA11-890CF12957BE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دسَ بیگیر، به تو نیاز دأرم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مره ایحساسٚ آرامش دأرم</a:t>
            </a:r>
          </a:p>
        </p:txBody>
      </p:sp>
    </p:spTree>
    <p:extLst>
      <p:ext uri="{BB962C8B-B14F-4D97-AF65-F5344CB8AC3E}">
        <p14:creationId xmlns:p14="http://schemas.microsoft.com/office/powerpoint/2010/main" val="58818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تا کی من قد فأکشم به آسمان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برسم به تو عزیزٚ مهربان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حالا من تی اَمرأ قودرتی دأرم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شریر دِه هسأ مرَ حریف نی‌یه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0808D-E04B-36F9-5FFA-3FB21A57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2EF829-3A6D-F39A-E19C-130F48559A9E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بیرونَ کودم جٚه می جان هر چی بو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مره گوناهَ بیرون فوکودم</a:t>
            </a:r>
          </a:p>
        </p:txBody>
      </p:sp>
    </p:spTree>
    <p:extLst>
      <p:ext uri="{BB962C8B-B14F-4D97-AF65-F5344CB8AC3E}">
        <p14:creationId xmlns:p14="http://schemas.microsoft.com/office/powerpoint/2010/main" val="447135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C3DBA-2C9C-63EC-FBCA-4C27DA279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75E640-7F4E-2F9E-A8EE-C1F113EA3D35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زندگی بی تو هیچ معنا ندأره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وجود بی تو ایچیزی کم دأره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مرَ نجات بدَه‌یی جٚه گوناه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تی عشقَ فوکودی می زیرٚ پا</a:t>
            </a:r>
          </a:p>
        </p:txBody>
      </p:sp>
    </p:spTree>
    <p:extLst>
      <p:ext uri="{BB962C8B-B14F-4D97-AF65-F5344CB8AC3E}">
        <p14:creationId xmlns:p14="http://schemas.microsoft.com/office/powerpoint/2010/main" val="1452328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111</Words>
  <Application>Microsoft Office PowerPoint</Application>
  <PresentationFormat>Custom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Arial</vt:lpstr>
      <vt:lpstr>Vazirmatn Medium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15</cp:revision>
  <dcterms:created xsi:type="dcterms:W3CDTF">2006-08-16T00:00:00Z</dcterms:created>
  <dcterms:modified xsi:type="dcterms:W3CDTF">2025-12-11T22:51:58Z</dcterms:modified>
  <dc:identifier>DAG7J6dvsZA</dc:identifier>
</cp:coreProperties>
</file>