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6" r:id="rId5"/>
    <p:sldId id="260" r:id="rId6"/>
    <p:sldId id="267" r:id="rId7"/>
  </p:sldIdLst>
  <p:sldSz cx="18288000" cy="10287000"/>
  <p:notesSz cx="6858000" cy="9144000"/>
  <p:embeddedFontLst>
    <p:embeddedFont>
      <p:font typeface="Vazirmatn Medium" pitchFamily="2" charset="-78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514600" y="4174004"/>
            <a:ext cx="12953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سرود توبه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بیدین، تی پا جیر نیشتم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دیل و جانٚ اَمرأ من نیشتم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سر به جیرم، هسأ تی ورجأ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موشتاقم، به زانو نیشتم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D8AC-9FC8-1300-63C0-087F81B2B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D6EEA6-F8CC-6121-9A92-08C52BA71FB4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مرهم بنه، می دیل بشکسته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گوناهٚ میأن، ایسَم من خسته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توبه کونم، تی ور خودایا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ببخش، تو جٚه هر گوناه</a:t>
            </a:r>
          </a:p>
        </p:txBody>
      </p:sp>
    </p:spTree>
    <p:extLst>
      <p:ext uri="{BB962C8B-B14F-4D97-AF65-F5344CB8AC3E}">
        <p14:creationId xmlns:p14="http://schemas.microsoft.com/office/powerpoint/2010/main" val="374166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تویی قدوس و تو می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تنها تویی، می جانٚ رهایی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زندَه کون، آتشٚ عشقَ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به اَبد، تویی می خودا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مرهم بنه، می دیل بشکسته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گوناهٚ میأن، ایسَم من خسته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توبه کونم، تی ور خودایا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ببخش، تو جٚه هر گوناه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تویی قدوس و تو می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تنها تویی، می جانٚ رهایی 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115</Words>
  <Application>Microsoft Office PowerPoint</Application>
  <PresentationFormat>Custom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Vazirmatn Medium</vt:lpstr>
      <vt:lpstr>Arial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14</cp:revision>
  <dcterms:created xsi:type="dcterms:W3CDTF">2006-08-16T00:00:00Z</dcterms:created>
  <dcterms:modified xsi:type="dcterms:W3CDTF">2025-12-11T22:43:26Z</dcterms:modified>
  <dc:identifier>DAG7J6dvsZA</dc:identifier>
</cp:coreProperties>
</file>