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18288000" cy="10287000"/>
  <p:notesSz cx="6858000" cy="9144000"/>
  <p:embeddedFontLst>
    <p:embeddedFont>
      <p:font typeface="Vazirmatn Medium" pitchFamily="2" charset="-78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عشقٚ نایاب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6C856-DE8F-9C28-07B0-C634CA7D6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D777B3-3BFF-4CF2-3AD6-39907E538E7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ایدفا بیدم کی من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او مهربانٚ دس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زنجیلَ پارَه کوده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زخمَ مرهم بوکوده </a:t>
            </a:r>
          </a:p>
        </p:txBody>
      </p:sp>
    </p:spTree>
    <p:extLst>
      <p:ext uri="{BB962C8B-B14F-4D97-AF65-F5344CB8AC3E}">
        <p14:creationId xmlns:p14="http://schemas.microsoft.com/office/powerpoint/2010/main" val="3830833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0B2D8-AE82-CACB-9EB7-452C2B0EA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C138F1-CBDB-1359-3FCD-9B76F99C42C2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گی کی من خودام 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جانَ کودم فدا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کی آزاد بیبی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خوشحال و شاد بیبی</a:t>
            </a:r>
          </a:p>
        </p:txBody>
      </p:sp>
    </p:spTree>
    <p:extLst>
      <p:ext uri="{BB962C8B-B14F-4D97-AF65-F5344CB8AC3E}">
        <p14:creationId xmlns:p14="http://schemas.microsoft.com/office/powerpoint/2010/main" val="27837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ایروزی من بوم جودا 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تو و مهر و وفا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ایروزی کی خسته بوم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چومَ دٚوٚسته بوم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گیدی تویی بی کس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بی کس و بی همنفس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آخه تی درد درمان نأره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چومٚ اشک وأ بوأره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دس و پا زنجیلٚ سخت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اَویرَ بوسته کلید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یاده داد بزم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بوستم نا اومید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ایدفا بیدم کی من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او مهربانٚ دس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زنجیلَ پارَه کوده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زخمَ مرهم بوکوده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گی کی من خودام 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جانَ کودم فدا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کی آزاد بیبی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خوشحال و شاد بیبی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3241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جانأنٚ منی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عشقٚ نایابٚ منی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بأمویی تو خوش بأمویی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کی درمانٚ منی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0548-AEFF-02C5-F08D-52FC73D0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549F04-15BB-E4AE-A6AC-5BBB5F9C9916}"/>
              </a:ext>
            </a:extLst>
          </p:cNvPr>
          <p:cNvSpPr txBox="1"/>
          <p:nvPr/>
        </p:nvSpPr>
        <p:spPr>
          <a:xfrm>
            <a:off x="1828800" y="3077550"/>
            <a:ext cx="14630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هسأ دِه غمی نأرم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چونکی ترَ دأرم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ایمروز ترَ خأنم </a:t>
            </a:r>
          </a:p>
        </p:txBody>
      </p:sp>
    </p:spTree>
    <p:extLst>
      <p:ext uri="{BB962C8B-B14F-4D97-AF65-F5344CB8AC3E}">
        <p14:creationId xmlns:p14="http://schemas.microsoft.com/office/powerpoint/2010/main" val="4032354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7AD41-67EF-036D-85D3-86B6E905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CBEA4A-BF01-A04E-9B14-3729A7A60C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جانأنٚ منی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عشقٚ نایابٚ منی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می زندگی میأن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عشقٚ اول و آخری</a:t>
            </a:r>
          </a:p>
        </p:txBody>
      </p:sp>
    </p:spTree>
    <p:extLst>
      <p:ext uri="{BB962C8B-B14F-4D97-AF65-F5344CB8AC3E}">
        <p14:creationId xmlns:p14="http://schemas.microsoft.com/office/powerpoint/2010/main" val="322097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170</Words>
  <Application>Microsoft Office PowerPoint</Application>
  <PresentationFormat>Custom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Vazirmatn Medium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18</cp:revision>
  <dcterms:created xsi:type="dcterms:W3CDTF">2006-08-16T00:00:00Z</dcterms:created>
  <dcterms:modified xsi:type="dcterms:W3CDTF">2025-12-11T23:09:26Z</dcterms:modified>
  <dc:identifier>DAG7J6dvsZA</dc:identifier>
</cp:coreProperties>
</file>