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می دیله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می دیله، عیسی می جانه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می روح و می روأنه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تأنه مرَ رأ نیشأن بده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روأنَه کونه بخأنه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بیمأرأنٚ دردَ دوأ 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اسیرأنَ از بند رهأ 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دردَ دأنه، مرَ دوخأنه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فقد می پوشتیبأنه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پِنج‌تأ قورصٚ نأن، دو مأئی مره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پِنج هیزار نفرَ خورأک بدَه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اونَ دینم، من اونٚ شینم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ایتأ بره، اون چوپأنه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موجٚ طوفأنَ آرأمَ کوده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صیأدٚ مأئی در دأمَ کوده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می حرکته، اون می برکته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دینم اون مرَ دوخأنه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کورأنٚ چومَ شفأ 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فقیرأنٚ قرضَ اَدأ 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مرَ خأیه، اون مرَ پأیه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منجی‌یٚ جهأنه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 خونٚ مره، او صلیبٚ جور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مهروأنی‌یَ تومأنَ کوده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 می سروره، اون می رهبره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دأنه می دردٚ نهأنه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129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Vazirmatn Medium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2025-12-11T23:21:03Z</dcterms:modified>
  <dc:identifier>DAG7J6dvsZA</dc:identifier>
</cp:coreProperties>
</file>