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6" r:id="rId4"/>
    <p:sldId id="260" r:id="rId5"/>
    <p:sldId id="267" r:id="rId6"/>
    <p:sldId id="268" r:id="rId7"/>
    <p:sldId id="269" r:id="rId8"/>
    <p:sldId id="270" r:id="rId9"/>
    <p:sldId id="271" r:id="rId10"/>
    <p:sldId id="272" r:id="rId11"/>
  </p:sldIdLst>
  <p:sldSz cx="18288000" cy="10287000"/>
  <p:notesSz cx="6858000" cy="9144000"/>
  <p:embeddedFontLst>
    <p:embeddedFont>
      <p:font typeface="Vazirmatn Medium" pitchFamily="2" charset="-78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12/12/2025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228599" y="4174004"/>
            <a:ext cx="17830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2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جانٚ پئر</a:t>
            </a:r>
            <a:endParaRPr lang="en-US" sz="12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B6563-E810-C90B-71C5-AB8494E07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1D7BE66-85DE-EC56-28A2-CE3DCD3B88F0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مره هر قدم پا نهم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اَنه می ایمأن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تی عشقَ فوکون تی فیضَ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تو شاهٚ شاهأن، پئر جان </a:t>
            </a:r>
          </a:p>
        </p:txBody>
      </p:sp>
    </p:spTree>
    <p:extLst>
      <p:ext uri="{BB962C8B-B14F-4D97-AF65-F5344CB8AC3E}">
        <p14:creationId xmlns:p14="http://schemas.microsoft.com/office/powerpoint/2010/main" val="1500929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F5B9B4-E3D5-9D26-E45E-208668FC9C10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هیچ چیزی کم ننَه‌یی مِره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تو جانٚ جانأن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می تنأیی‌یَ بیده‌یی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جانٚ قوربان </a:t>
            </a:r>
          </a:p>
        </p:txBody>
      </p:sp>
    </p:spTree>
    <p:extLst>
      <p:ext uri="{BB962C8B-B14F-4D97-AF65-F5344CB8AC3E}">
        <p14:creationId xmlns:p14="http://schemas.microsoft.com/office/powerpoint/2010/main" val="2909440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4AB42-1AAA-EFD1-5371-04D85A070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5BFFA3-1619-D80B-BA11-890CF12957BE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حوضور سایه مأنستنه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می جانٚ همرأ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دیلٚ صدایَ ایشتأوم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می جانٚ پئر جان، پئر جان </a:t>
            </a:r>
          </a:p>
        </p:txBody>
      </p:sp>
    </p:spTree>
    <p:extLst>
      <p:ext uri="{BB962C8B-B14F-4D97-AF65-F5344CB8AC3E}">
        <p14:creationId xmlns:p14="http://schemas.microsoft.com/office/powerpoint/2010/main" val="588187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E8EF6-9D65-F964-4E72-87E60DEA0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16AE84-2267-9F29-860F-D6F1DE2D447A}"/>
              </a:ext>
            </a:extLst>
          </p:cNvPr>
          <p:cNvSpPr txBox="1"/>
          <p:nvPr/>
        </p:nvSpPr>
        <p:spPr>
          <a:xfrm>
            <a:off x="1828800" y="2051611"/>
            <a:ext cx="14630400" cy="6901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چقد خوشم من کی تی اَمرأ آشنایم، مهروأنی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جز تو نأرم من یاور و پوشت و پناهی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جان پناهی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هر روز کی تی ور اَیم مرهمی 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زخمٚ ره تو دوایی </a:t>
            </a:r>
          </a:p>
        </p:txBody>
      </p:sp>
    </p:spTree>
    <p:extLst>
      <p:ext uri="{BB962C8B-B14F-4D97-AF65-F5344CB8AC3E}">
        <p14:creationId xmlns:p14="http://schemas.microsoft.com/office/powerpoint/2010/main" val="2675537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0808D-E04B-36F9-5FFA-3FB21A571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A2EF829-3A6D-F39A-E19C-130F48559A9E}"/>
              </a:ext>
            </a:extLst>
          </p:cNvPr>
          <p:cNvSpPr txBox="1"/>
          <p:nvPr/>
        </p:nvSpPr>
        <p:spPr>
          <a:xfrm>
            <a:off x="1828800" y="3150647"/>
            <a:ext cx="14630400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88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« هسأ دِه دأنم تو خودایی </a:t>
            </a:r>
          </a:p>
          <a:p>
            <a:pPr algn="ctr" rtl="1">
              <a:lnSpc>
                <a:spcPct val="150000"/>
              </a:lnSpc>
            </a:pPr>
            <a:r>
              <a:rPr lang="fa-IR" sz="88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می جانٚ دوا تو شفایی » ۲</a:t>
            </a:r>
          </a:p>
        </p:txBody>
      </p:sp>
    </p:spTree>
    <p:extLst>
      <p:ext uri="{BB962C8B-B14F-4D97-AF65-F5344CB8AC3E}">
        <p14:creationId xmlns:p14="http://schemas.microsoft.com/office/powerpoint/2010/main" val="447135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C3DBA-2C9C-63EC-FBCA-4C27DA279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75E640-7F4E-2F9E-A8EE-C1F113EA3D35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تا دأرم من نفس دوخأنم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نامَ پئر جان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با تومامٚ دیل و جان اَیم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بوگو جٚه پنهان </a:t>
            </a:r>
          </a:p>
        </p:txBody>
      </p:sp>
    </p:spTree>
    <p:extLst>
      <p:ext uri="{BB962C8B-B14F-4D97-AF65-F5344CB8AC3E}">
        <p14:creationId xmlns:p14="http://schemas.microsoft.com/office/powerpoint/2010/main" val="1452328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C1E72-DBBB-BC66-2288-1AEB27C73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44FC98-4646-4120-4194-111B5BC850D7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مره هر قدم پا نهم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اَنه می ایمأن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تی عشقَ فوکون تی فیضَ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تو شاهٚ شاهأن، پئر جان </a:t>
            </a:r>
          </a:p>
        </p:txBody>
      </p:sp>
    </p:spTree>
    <p:extLst>
      <p:ext uri="{BB962C8B-B14F-4D97-AF65-F5344CB8AC3E}">
        <p14:creationId xmlns:p14="http://schemas.microsoft.com/office/powerpoint/2010/main" val="2448034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73E26-60DD-1B84-0DD3-17EBDB831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9831F88-BF06-BFB4-222A-03AAC44E77BC}"/>
              </a:ext>
            </a:extLst>
          </p:cNvPr>
          <p:cNvSpPr txBox="1"/>
          <p:nvPr/>
        </p:nvSpPr>
        <p:spPr>
          <a:xfrm>
            <a:off x="1828800" y="2051611"/>
            <a:ext cx="14630400" cy="6901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چقد خوشم من کی تی اَمرأ آشنایم، مهروأنی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جز تو نأرم من یاور و پوشت و پناهی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جان پناهی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هر روز کی تی ور اَیم مرهمی 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زخمٚ ره تو دوایی </a:t>
            </a:r>
          </a:p>
        </p:txBody>
      </p:sp>
    </p:spTree>
    <p:extLst>
      <p:ext uri="{BB962C8B-B14F-4D97-AF65-F5344CB8AC3E}">
        <p14:creationId xmlns:p14="http://schemas.microsoft.com/office/powerpoint/2010/main" val="18637533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8D65C-835B-FCFF-35A2-7AB3B6986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195770-A6DC-70D5-3FB7-9F63AE686611}"/>
              </a:ext>
            </a:extLst>
          </p:cNvPr>
          <p:cNvSpPr txBox="1"/>
          <p:nvPr/>
        </p:nvSpPr>
        <p:spPr>
          <a:xfrm>
            <a:off x="1828800" y="3150647"/>
            <a:ext cx="14630400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88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« هسأ دِه دأنم تو خودایی </a:t>
            </a:r>
          </a:p>
          <a:p>
            <a:pPr algn="ctr" rtl="1">
              <a:lnSpc>
                <a:spcPct val="150000"/>
              </a:lnSpc>
            </a:pPr>
            <a:r>
              <a:rPr lang="fa-IR" sz="88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می جانٚ دوا تو شفایی » ۲</a:t>
            </a:r>
          </a:p>
        </p:txBody>
      </p:sp>
    </p:spTree>
    <p:extLst>
      <p:ext uri="{BB962C8B-B14F-4D97-AF65-F5344CB8AC3E}">
        <p14:creationId xmlns:p14="http://schemas.microsoft.com/office/powerpoint/2010/main" val="3037808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203</Words>
  <Application>Microsoft Office PowerPoint</Application>
  <PresentationFormat>Custom</PresentationFormat>
  <Paragraphs>35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Vazirmatn Medium</vt:lpstr>
      <vt:lpstr>Calibri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saeid bafti</cp:lastModifiedBy>
  <cp:revision>19</cp:revision>
  <dcterms:created xsi:type="dcterms:W3CDTF">2006-08-16T00:00:00Z</dcterms:created>
  <dcterms:modified xsi:type="dcterms:W3CDTF">2025-12-11T23:31:32Z</dcterms:modified>
  <dc:identifier>DAG7J6dvsZA</dc:identifier>
</cp:coreProperties>
</file>