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6" r:id="rId4"/>
    <p:sldId id="260" r:id="rId5"/>
    <p:sldId id="267" r:id="rId6"/>
  </p:sldIdLst>
  <p:sldSz cx="18288000" cy="10287000"/>
  <p:notesSz cx="6858000" cy="9144000"/>
  <p:embeddedFontLst>
    <p:embeddedFont>
      <p:font typeface="Vazirmatn Medium" pitchFamily="2" charset="-78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12/12/2025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28599" y="4481780"/>
            <a:ext cx="178307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8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قلب شاده عیسی اَمرأ رأ شمه</a:t>
            </a:r>
            <a:endParaRPr lang="en-US" sz="8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F5B9B4-E3D5-9D26-E45E-208668FC9C10}"/>
              </a:ext>
            </a:extLst>
          </p:cNvPr>
          <p:cNvSpPr txBox="1"/>
          <p:nvPr/>
        </p:nvSpPr>
        <p:spPr>
          <a:xfrm>
            <a:off x="1828800" y="25527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قلب شاده عیسی اَمرأ رأ شمه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عیسا‌یَ شوکر کونم چون اونٚ اَمرأ شمه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قلب شاده عیسی اَمرأ رأ شمه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شوکر کونم چون اونٚ اَمرأ شمه</a:t>
            </a:r>
          </a:p>
        </p:txBody>
      </p:sp>
    </p:spTree>
    <p:extLst>
      <p:ext uri="{BB962C8B-B14F-4D97-AF65-F5344CB8AC3E}">
        <p14:creationId xmlns:p14="http://schemas.microsoft.com/office/powerpoint/2010/main" val="2909440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4AB42-1AAA-EFD1-5371-04D85A070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5BFFA3-1619-D80B-BA11-890CF12957BE}"/>
              </a:ext>
            </a:extLst>
          </p:cNvPr>
          <p:cNvSpPr txBox="1"/>
          <p:nvPr/>
        </p:nvSpPr>
        <p:spPr>
          <a:xfrm>
            <a:off x="1828800" y="25527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شوکر خودایَ، عیسی اَمرأ من شمه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عیسایَ شوکر کونم چون اونٚ اَمرأ شمه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شوکر خودایَ، عیسی اَمرأ من شمه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شوکر کونم چون اونٚ اَمرأ شمه</a:t>
            </a:r>
          </a:p>
        </p:txBody>
      </p:sp>
    </p:spTree>
    <p:extLst>
      <p:ext uri="{BB962C8B-B14F-4D97-AF65-F5344CB8AC3E}">
        <p14:creationId xmlns:p14="http://schemas.microsoft.com/office/powerpoint/2010/main" val="588187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E8EF6-9D65-F964-4E72-87E60DEA0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16AE84-2267-9F29-860F-D6F1DE2D447A}"/>
              </a:ext>
            </a:extLst>
          </p:cNvPr>
          <p:cNvSpPr txBox="1"/>
          <p:nvPr/>
        </p:nvSpPr>
        <p:spPr>
          <a:xfrm>
            <a:off x="1828800" y="25527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شیطأن سرنوگون عیسی اَمرأ من شمه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عیسا‌یَ شوکر کونم چون اونٚ اَمرأ شمه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شیطأن سرنوگون عیسی اَمرأ من شمه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شوکر کونم چون اونٚ اَمرأ شمه</a:t>
            </a:r>
          </a:p>
        </p:txBody>
      </p:sp>
    </p:spTree>
    <p:extLst>
      <p:ext uri="{BB962C8B-B14F-4D97-AF65-F5344CB8AC3E}">
        <p14:creationId xmlns:p14="http://schemas.microsoft.com/office/powerpoint/2010/main" val="2675537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0808D-E04B-36F9-5FFA-3FB21A571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2EF829-3A6D-F39A-E19C-130F48559A9E}"/>
              </a:ext>
            </a:extLst>
          </p:cNvPr>
          <p:cNvSpPr txBox="1"/>
          <p:nvPr/>
        </p:nvSpPr>
        <p:spPr>
          <a:xfrm>
            <a:off x="1828800" y="26746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شوکر خودایَ، عیسی اَمرأ من شمه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عیسایَ شوکر کونم چون اونٚ اَمرأ شمه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شوکر خودایَ، عیسی اَمرأ من شمه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شوکر خودا چون اونٚ اَمرأ شمه</a:t>
            </a:r>
          </a:p>
        </p:txBody>
      </p:sp>
    </p:spTree>
    <p:extLst>
      <p:ext uri="{BB962C8B-B14F-4D97-AF65-F5344CB8AC3E}">
        <p14:creationId xmlns:p14="http://schemas.microsoft.com/office/powerpoint/2010/main" val="447135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113</Words>
  <Application>Microsoft Office PowerPoint</Application>
  <PresentationFormat>Custom</PresentationFormat>
  <Paragraphs>17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Vazirmatn Medium</vt:lpstr>
      <vt:lpstr>Calibri</vt:lpstr>
      <vt:lpstr>Aptos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saeid bafti</cp:lastModifiedBy>
  <cp:revision>19</cp:revision>
  <dcterms:created xsi:type="dcterms:W3CDTF">2006-08-16T00:00:00Z</dcterms:created>
  <dcterms:modified xsi:type="dcterms:W3CDTF">2025-12-11T23:44:47Z</dcterms:modified>
  <dc:identifier>DAG7J6dvsZA</dc:identifier>
</cp:coreProperties>
</file>