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6" r:id="rId4"/>
    <p:sldId id="260" r:id="rId5"/>
    <p:sldId id="267" r:id="rId6"/>
    <p:sldId id="268" r:id="rId7"/>
    <p:sldId id="269" r:id="rId8"/>
  </p:sldIdLst>
  <p:sldSz cx="18288000" cy="10287000"/>
  <p:notesSz cx="6858000" cy="9144000"/>
  <p:embeddedFontLst>
    <p:embeddedFont>
      <p:font typeface="Vazirmatn Medium" pitchFamily="2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481780"/>
            <a:ext cx="17830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8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نأنم چره عیسی خو فیض اَمرَ فأدَه</a:t>
            </a:r>
            <a:endParaRPr lang="en-US" sz="8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نأنم چره عیسی خو فیضَ اَمرَ فأدَه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نأنم چره عیسی خو جانَ اَمی وأسی فأدَه 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3077550"/>
            <a:ext cx="14630400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دأنم به کی ایمأن بأوردم خأطر جم ایسم کی عیسی تأنه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حفظَ کونه می امانتَ تأ روزی کی وأگرده 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نأنم چوطو اونٚ ایمأن در می قلبم بأمو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اونٚ حرفأن ایمأن بأور کی روشنی بأمو 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3077550"/>
            <a:ext cx="14630400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دأنم به کی ایمأن بأوردم خأطر جم ایسم کی عیسی تأنه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حفظَ کونه می امانتَ تأ روزی کی وأگرده 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3DBA-2C9C-63EC-FBCA-4C27DA279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5E640-7F4E-2F9E-A8EE-C1F113EA3D35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نأنم چره روحٚ خودا ملزم کونه دیلَ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نأنم چره عیسی خو محبتَ ظأهیرَ کود </a:t>
            </a:r>
          </a:p>
        </p:txBody>
      </p:sp>
    </p:spTree>
    <p:extLst>
      <p:ext uri="{BB962C8B-B14F-4D97-AF65-F5344CB8AC3E}">
        <p14:creationId xmlns:p14="http://schemas.microsoft.com/office/powerpoint/2010/main" val="145232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C1E72-DBBB-BC66-2288-1AEB27C73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44FC98-4646-4120-4194-111B5BC850D7}"/>
              </a:ext>
            </a:extLst>
          </p:cNvPr>
          <p:cNvSpPr txBox="1"/>
          <p:nvPr/>
        </p:nvSpPr>
        <p:spPr>
          <a:xfrm>
            <a:off x="1828800" y="3077550"/>
            <a:ext cx="14630400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دأنم به کی ایمأن بأوردم خأطر جم ایسم کی عیسی تأنه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حفظَ کونه می امانتَ تأ روزی کی وأگرده </a:t>
            </a:r>
          </a:p>
        </p:txBody>
      </p:sp>
    </p:spTree>
    <p:extLst>
      <p:ext uri="{BB962C8B-B14F-4D97-AF65-F5344CB8AC3E}">
        <p14:creationId xmlns:p14="http://schemas.microsoft.com/office/powerpoint/2010/main" val="2448034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108</Words>
  <Application>Microsoft Office PowerPoint</Application>
  <PresentationFormat>Custom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Vazirmatn Medium</vt:lpstr>
      <vt:lpstr>Calibri</vt:lpstr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19</cp:revision>
  <dcterms:created xsi:type="dcterms:W3CDTF">2006-08-16T00:00:00Z</dcterms:created>
  <dcterms:modified xsi:type="dcterms:W3CDTF">2025-12-11T23:50:27Z</dcterms:modified>
  <dc:identifier>DAG7J6dvsZA</dc:identifier>
</cp:coreProperties>
</file>