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  <p:sldId id="270" r:id="rId9"/>
    <p:sldId id="271" r:id="rId10"/>
  </p:sldIdLst>
  <p:sldSz cx="18288000" cy="10287000"/>
  <p:notesSz cx="6858000" cy="9144000"/>
  <p:embeddedFontLst>
    <p:embeddedFont>
      <p:font typeface="Vazirmatn Medium" pitchFamily="2" charset="-7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 شبان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اَمی شبان تو ایسی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دونیا غم بأمو بسر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دور جٚه ایحتیاجٚ خلقم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اَی مسیح می تاجٚ سر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منجی‌یٚ تومامٚ عالم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پادشایٚ اِنس و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گله‌یٚ شبانٚ نیکی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هر جیگأ و هر مکان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اَی مسیح، روح‌القدس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اَی همه خوبی اَمی پئر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سرخوشم تی نامَ عیسی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می ایفتخارٚ شعر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5222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دوأرم تاریکٚ درَ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تا تی نام می قوّته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اَی شبانٚ من مسیح جان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شفا تی صولته 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5527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جان و دیل جوانَ بوسته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تی نامٚ پور شکوه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دوخأنه ماه و ستاره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نامَ جٚه دشت و کوه 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25527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اَی مسیح، روح‌القدس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اَی همه خوبی اَمی پئر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سرخوشم تی نامَ عیسی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می ایفتخارٚ شعر 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D0548-AEFF-02C5-F08D-52FC73D0B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549F04-15BB-E4AE-A6AC-5BBB5F9C9916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دوشمنأنٚ چومٚ ورجه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مهروان سفره کنار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کونی نیکویی جامَ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هدیه مأنستن می نثار </a:t>
            </a:r>
          </a:p>
        </p:txBody>
      </p:sp>
    </p:spTree>
    <p:extLst>
      <p:ext uri="{BB962C8B-B14F-4D97-AF65-F5344CB8AC3E}">
        <p14:creationId xmlns:p14="http://schemas.microsoft.com/office/powerpoint/2010/main" val="4032354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7AD41-67EF-036D-85D3-86B6E9052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CBEA4A-BF01-A04E-9B14-3729A7A60C7A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اَبد می همرأهی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تی خانه میأن خوشم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مِره میزبانی و من مهمانی اَمرأ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دیلخوشم </a:t>
            </a:r>
          </a:p>
        </p:txBody>
      </p:sp>
    </p:spTree>
    <p:extLst>
      <p:ext uri="{BB962C8B-B14F-4D97-AF65-F5344CB8AC3E}">
        <p14:creationId xmlns:p14="http://schemas.microsoft.com/office/powerpoint/2010/main" val="3220976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146</Words>
  <Application>Microsoft Office PowerPoint</Application>
  <PresentationFormat>Custom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Aptos</vt:lpstr>
      <vt:lpstr>Vazirmatn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2025-12-12T00:15:07Z</dcterms:modified>
  <dc:identifier>DAG7J6dvsZA</dc:identifier>
</cp:coreProperties>
</file>