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4" r:id="rId7"/>
    <p:sldId id="265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3505199" y="4174004"/>
            <a:ext cx="1127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اَمرأ هر جا اَییم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0953-6677-590F-5807-B8A232B7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17AD8-E122-1D72-28DA-E3467C0894B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دوواره اَمأن تی رافا ایسَه‌ییم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چونکی تی قشنگٚ نامَ دوخأنیم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محبت اَمی اَمرأ بمأنه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هَطو کی اَمأن ترَ اومید دأریم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061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8326E-910D-A77C-7ECD-AAAC35C80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91A424-D491-5CA5-61CB-43D7F51EE7D3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وجود تی وأسی ایفتخار کونه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حوضور تاریکی‌یَ دورَ کونه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مره می دیل غم و زاری نأره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 دیل شبنده روز شادی دأره</a:t>
            </a:r>
          </a:p>
        </p:txBody>
      </p:sp>
    </p:spTree>
    <p:extLst>
      <p:ext uri="{BB962C8B-B14F-4D97-AF65-F5344CB8AC3E}">
        <p14:creationId xmlns:p14="http://schemas.microsoft.com/office/powerpoint/2010/main" val="57297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0AA3D-5C79-EE47-4401-9814DD1D5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57ADA8-FE59-58F5-1044-AACE3B01176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اَمرأ هر جا اَییم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خُب دأنی چی خأییم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 حالٚ دیلَ دأنی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 نیگأ جأ، تو خأنی</a:t>
            </a:r>
          </a:p>
        </p:txBody>
      </p:sp>
    </p:spTree>
    <p:extLst>
      <p:ext uri="{BB962C8B-B14F-4D97-AF65-F5344CB8AC3E}">
        <p14:creationId xmlns:p14="http://schemas.microsoft.com/office/powerpoint/2010/main" val="2851943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1EF6E-3C58-F1EB-8E4E-84D2A474F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49C045-8672-AD0C-2FD9-44ACE5DED6EE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راستٚ دیلأن جٚه ستأیش اَیید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سر بسر تی خانه ور ایسَه‌یید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رأس رأسی مهربانٚ خودا دأریم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خودایی قادر، با صفا دأریم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98865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BAAC6-05FD-CF5A-218B-91D441538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BE785F-3447-AF1C-928C-E09DD353458B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 قدمَ اوستوار بوکون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تی جلالَ نمایان بوکون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اَمأن تی زأکیم تو اَمی پئری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اَمی دیلٚ میأن جا داری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89699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755D6-6C24-093E-3604-960EE6E73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C15E03-D5C3-8D1A-61DC-D72A694750CA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اَمرأ هر جا اَییم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خُب دأنی چی خأییم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 حالٚ دیلَ دأنی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 نیگأ جأ، تو خأنی</a:t>
            </a:r>
          </a:p>
        </p:txBody>
      </p:sp>
    </p:spTree>
    <p:extLst>
      <p:ext uri="{BB962C8B-B14F-4D97-AF65-F5344CB8AC3E}">
        <p14:creationId xmlns:p14="http://schemas.microsoft.com/office/powerpoint/2010/main" val="2083698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134</Words>
  <Application>Microsoft Office PowerPoint</Application>
  <PresentationFormat>Custom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Vazirmatn Medium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11</cp:revision>
  <dcterms:created xsi:type="dcterms:W3CDTF">2006-08-16T00:00:00Z</dcterms:created>
  <dcterms:modified xsi:type="dcterms:W3CDTF">2025-12-11T13:49:17Z</dcterms:modified>
  <dc:identifier>DAG7J6dvsZA</dc:identifier>
</cp:coreProperties>
</file>