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2" r:id="rId6"/>
  </p:sldIdLst>
  <p:sldSz cx="18288000" cy="10287000"/>
  <p:notesSz cx="6858000" cy="9144000"/>
  <p:embeddedFontLst>
    <p:embeddedFont>
      <p:font typeface="Century Gothic" panose="020B0502020202020204" pitchFamily="34" charset="0"/>
      <p:regular r:id="rId8"/>
      <p:bold r:id="rId9"/>
      <p:italic r:id="rId10"/>
      <p:boldItalic r:id="rId11"/>
    </p:embeddedFont>
    <p:embeddedFont>
      <p:font typeface="Vazirmatn Medium" panose="020B0604020202020204" charset="-78"/>
      <p:regular r:id="rId12"/>
    </p:embeddedFont>
    <p:embeddedFont>
      <p:font typeface="Wingdings 3" panose="05040102010807070707" pitchFamily="18" charset="2"/>
      <p:regular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EBA68-0069-4658-AF02-5053A4FC0FD6}" type="datetimeFigureOut">
              <a:rPr lang="en-US" smtClean="0"/>
              <a:pPr/>
              <a:t>2/6/2026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4C055-4F60-470C-8398-68A99125A2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44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2433" y="2171701"/>
            <a:ext cx="13238487" cy="4994372"/>
          </a:xfrm>
        </p:spPr>
        <p:txBody>
          <a:bodyPr anchor="b"/>
          <a:lstStyle>
            <a:lvl1pPr>
              <a:defRPr sz="10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2433" y="7166070"/>
            <a:ext cx="13238487" cy="129213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8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5" y="7200880"/>
            <a:ext cx="13238486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32433" y="1028700"/>
            <a:ext cx="13238487" cy="546099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4" y="8050988"/>
            <a:ext cx="13238484" cy="74056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0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2" y="2171700"/>
            <a:ext cx="13238489" cy="2971800"/>
          </a:xfrm>
        </p:spPr>
        <p:txBody>
          <a:bodyPr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2" y="5486400"/>
            <a:ext cx="13238489" cy="3543300"/>
          </a:xfrm>
        </p:spPr>
        <p:txBody>
          <a:bodyPr anchor="ctr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39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2" y="2171700"/>
            <a:ext cx="11998973" cy="3485061"/>
          </a:xfrm>
        </p:spPr>
        <p:txBody>
          <a:bodyPr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2895601" y="5656761"/>
            <a:ext cx="10919474" cy="51326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21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2" y="6525986"/>
            <a:ext cx="13238489" cy="2514600"/>
          </a:xfrm>
        </p:spPr>
        <p:txBody>
          <a:bodyPr anchor="ctr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47443" y="1456880"/>
            <a:ext cx="1202868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83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995735" y="3920681"/>
            <a:ext cx="1202868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83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1437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1" y="4686302"/>
            <a:ext cx="13238490" cy="2479770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2" y="7166072"/>
            <a:ext cx="13238489" cy="1290600"/>
          </a:xfrm>
        </p:spPr>
        <p:txBody>
          <a:bodyPr anchor="t"/>
          <a:lstStyle>
            <a:lvl1pPr marL="0" indent="0" algn="l">
              <a:buNone/>
              <a:defRPr sz="3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80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421" y="2971800"/>
            <a:ext cx="4420299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978695" y="4000500"/>
            <a:ext cx="4391025" cy="5384007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5489" y="2971800"/>
            <a:ext cx="4404362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09659" y="4000500"/>
            <a:ext cx="4420191" cy="5384007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687051" y="2971800"/>
            <a:ext cx="4398170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10687051" y="4000500"/>
            <a:ext cx="4398170" cy="5384007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589213" y="3200400"/>
            <a:ext cx="0" cy="59436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443341" y="3200400"/>
            <a:ext cx="0" cy="595032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94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8695" y="6376424"/>
            <a:ext cx="441007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78695" y="3314700"/>
            <a:ext cx="4410075" cy="228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978695" y="7240817"/>
            <a:ext cx="4410075" cy="98878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4063" y="6376424"/>
            <a:ext cx="4395788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5834062" y="3314700"/>
            <a:ext cx="4395788" cy="228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32033" y="7240816"/>
            <a:ext cx="4401609" cy="98878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687051" y="6376424"/>
            <a:ext cx="4398170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0687049" y="3314700"/>
            <a:ext cx="4398170" cy="228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10686863" y="7240813"/>
            <a:ext cx="4403996" cy="98878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589213" y="3200400"/>
            <a:ext cx="0" cy="59436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443341" y="3200400"/>
            <a:ext cx="0" cy="595032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75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56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56319" y="645320"/>
            <a:ext cx="2628902" cy="8739188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8695" y="1331121"/>
            <a:ext cx="11134724" cy="80533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88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6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5" y="4292600"/>
            <a:ext cx="13238486" cy="2873471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33" y="7166072"/>
            <a:ext cx="13238487" cy="1290600"/>
          </a:xfrm>
        </p:spPr>
        <p:txBody>
          <a:bodyPr anchor="t"/>
          <a:lstStyle>
            <a:lvl1pPr marL="0" indent="0" algn="l">
              <a:buNone/>
              <a:defRPr sz="3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4969" y="3090863"/>
            <a:ext cx="6594509" cy="6293645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81740" y="3084139"/>
            <a:ext cx="6594512" cy="6300368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2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70" y="2857500"/>
            <a:ext cx="659450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4969" y="3771900"/>
            <a:ext cx="6594509" cy="5612607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481743" y="2857500"/>
            <a:ext cx="6594509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481743" y="3771900"/>
            <a:ext cx="6594509" cy="5612607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5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03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52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430" y="2171700"/>
            <a:ext cx="5101596" cy="2171700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6925" y="2171700"/>
            <a:ext cx="7793996" cy="6858000"/>
          </a:xfrm>
        </p:spPr>
        <p:txBody>
          <a:bodyPr anchor="ctr"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0" y="4693921"/>
            <a:ext cx="5101595" cy="4343399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02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861" y="2781288"/>
            <a:ext cx="7639359" cy="2362212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24319" y="1714500"/>
            <a:ext cx="4800600" cy="6858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2432" y="5486400"/>
            <a:ext cx="7627469" cy="205740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8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4004528"/>
            <a:ext cx="6055518" cy="6282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4338521"/>
            <a:ext cx="2283618" cy="354818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2913518" y="2514600"/>
            <a:ext cx="4229100" cy="42291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11999119" y="1"/>
            <a:ext cx="2405081" cy="17121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12908817" y="9144000"/>
            <a:ext cx="1490601" cy="1143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656718" y="0"/>
            <a:ext cx="10287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9167" y="679077"/>
            <a:ext cx="14107085" cy="2100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69" y="3079378"/>
            <a:ext cx="13419812" cy="6293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5233459" y="2686052"/>
            <a:ext cx="1485899" cy="4571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65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13427360" y="4837946"/>
            <a:ext cx="5789693" cy="4572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5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5528811" y="443594"/>
            <a:ext cx="1257299" cy="11515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4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637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685800" rtl="0" eaLnBrk="1" latinLnBrk="0" hangingPunct="1">
        <a:spcBef>
          <a:spcPct val="0"/>
        </a:spcBef>
        <a:buNone/>
        <a:defRPr sz="63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3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7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37590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5719603" y="1164677"/>
            <a:ext cx="6848793" cy="547903"/>
          </a:xfrm>
          <a:custGeom>
            <a:avLst/>
            <a:gdLst/>
            <a:ahLst/>
            <a:cxnLst/>
            <a:rect l="l" t="t" r="r" b="b"/>
            <a:pathLst>
              <a:path w="6848793" h="547903">
                <a:moveTo>
                  <a:pt x="0" y="0"/>
                </a:moveTo>
                <a:lnTo>
                  <a:pt x="6848794" y="0"/>
                </a:lnTo>
                <a:lnTo>
                  <a:pt x="6848794" y="547904"/>
                </a:lnTo>
                <a:lnTo>
                  <a:pt x="0" y="5479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8653587" y="313018"/>
            <a:ext cx="980826" cy="1307768"/>
          </a:xfrm>
          <a:custGeom>
            <a:avLst/>
            <a:gdLst/>
            <a:ahLst/>
            <a:cxnLst/>
            <a:rect l="l" t="t" r="r" b="b"/>
            <a:pathLst>
              <a:path w="980826" h="1307768">
                <a:moveTo>
                  <a:pt x="0" y="0"/>
                </a:moveTo>
                <a:lnTo>
                  <a:pt x="980826" y="0"/>
                </a:lnTo>
                <a:lnTo>
                  <a:pt x="980826" y="1307769"/>
                </a:lnTo>
                <a:lnTo>
                  <a:pt x="0" y="13077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D72CF4-FDB7-1B15-EEAF-8EB4EC13CE92}"/>
              </a:ext>
            </a:extLst>
          </p:cNvPr>
          <p:cNvSpPr txBox="1"/>
          <p:nvPr/>
        </p:nvSpPr>
        <p:spPr>
          <a:xfrm>
            <a:off x="3505199" y="4020115"/>
            <a:ext cx="1127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zirmatn Medium" panose="020B0604020202020204" charset="-78"/>
                <a:cs typeface="Vazirmatn Medium" panose="020B0604020202020204" charset="-78"/>
              </a:rPr>
              <a:t>می جانٚ عیسی </a:t>
            </a:r>
            <a:endParaRPr lang="en-US" sz="1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zirmatn Medium" panose="020B0604020202020204" charset="-78"/>
              <a:cs typeface="Vazirmatn Medium" panose="020B0604020202020204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F5B9B4-E3D5-9D26-E45E-208668FC9C10}"/>
              </a:ext>
            </a:extLst>
          </p:cNvPr>
          <p:cNvSpPr txBox="1"/>
          <p:nvPr/>
        </p:nvSpPr>
        <p:spPr>
          <a:xfrm>
            <a:off x="1828800" y="2781300"/>
            <a:ext cx="14630400" cy="551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zirmatn Medium" panose="020B0604020202020204" charset="-78"/>
                <a:cs typeface="Vazirmatn Medium" panose="020B0604020202020204" charset="-78"/>
              </a:rPr>
              <a:t>می جانٚ عیسی می جانٚ عیسی</a:t>
            </a:r>
            <a:endParaRPr lang="glk-Arab-001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zirmatn Medium" panose="020B0604020202020204" charset="-78"/>
              <a:cs typeface="Vazirmatn Medium" panose="020B0604020202020204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zirmatn Medium" panose="020B0604020202020204" charset="-78"/>
                <a:cs typeface="Vazirmatn Medium" panose="020B0604020202020204" charset="-78"/>
              </a:rPr>
              <a:t> می جانٚ عیسی جان </a:t>
            </a:r>
          </a:p>
          <a:p>
            <a:pPr algn="ctr" rtl="1">
              <a:lnSpc>
                <a:spcPct val="150000"/>
              </a:lnSpc>
            </a:pPr>
            <a:r>
              <a:rPr lang="fa-I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zirmatn Medium" panose="020B0604020202020204" charset="-78"/>
                <a:cs typeface="Vazirmatn Medium" panose="020B0604020202020204" charset="-78"/>
              </a:rPr>
              <a:t>می جانٚ عیسی می جانٚ عیسی </a:t>
            </a:r>
            <a:endParaRPr lang="glk-Arab-001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zirmatn Medium" panose="020B0604020202020204" charset="-78"/>
              <a:cs typeface="Vazirmatn Medium" panose="020B0604020202020204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zirmatn Medium" panose="020B0604020202020204" charset="-78"/>
                <a:cs typeface="Vazirmatn Medium" panose="020B0604020202020204" charset="-78"/>
              </a:rPr>
              <a:t>می جانٚ عیسی جان </a:t>
            </a:r>
          </a:p>
        </p:txBody>
      </p:sp>
    </p:spTree>
    <p:extLst>
      <p:ext uri="{BB962C8B-B14F-4D97-AF65-F5344CB8AC3E}">
        <p14:creationId xmlns:p14="http://schemas.microsoft.com/office/powerpoint/2010/main" val="2909440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B0953-6677-590F-5807-B8A232B7D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017AD8-E122-1D72-28DA-E3467C0894BD}"/>
              </a:ext>
            </a:extLst>
          </p:cNvPr>
          <p:cNvSpPr txBox="1"/>
          <p:nvPr/>
        </p:nvSpPr>
        <p:spPr>
          <a:xfrm>
            <a:off x="1828800" y="3619500"/>
            <a:ext cx="13411200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zirmatn Medium" panose="020B0604020202020204" charset="-78"/>
                <a:cs typeface="Vazirmatn Medium" panose="020B0604020202020204" charset="-78"/>
              </a:rPr>
              <a:t>می </a:t>
            </a:r>
            <a:r>
              <a:rPr lang="fa-IR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zirmatn Medium" panose="020B0604020202020204" charset="-78"/>
                <a:cs typeface="Vazirmatn Medium" panose="020B0604020202020204" charset="-78"/>
              </a:rPr>
              <a:t>وأسی</a:t>
            </a:r>
            <a:r>
              <a:rPr lang="fa-I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zirmatn Medium" panose="020B0604020202020204" charset="-78"/>
                <a:cs typeface="Vazirmatn Medium" panose="020B0604020202020204" charset="-78"/>
              </a:rPr>
              <a:t> </a:t>
            </a:r>
            <a:r>
              <a:rPr lang="fa-IR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zirmatn Medium" panose="020B0604020202020204" charset="-78"/>
                <a:cs typeface="Vazirmatn Medium" panose="020B0604020202020204" charset="-78"/>
              </a:rPr>
              <a:t>فأدَه‌یی</a:t>
            </a:r>
            <a:r>
              <a:rPr lang="fa-I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zirmatn Medium" panose="020B0604020202020204" charset="-78"/>
                <a:cs typeface="Vazirmatn Medium" panose="020B0604020202020204" charset="-78"/>
              </a:rPr>
              <a:t> تی </a:t>
            </a:r>
            <a:r>
              <a:rPr lang="fa-IR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zirmatn Medium" panose="020B0604020202020204" charset="-78"/>
                <a:cs typeface="Vazirmatn Medium" panose="020B0604020202020204" charset="-78"/>
              </a:rPr>
              <a:t>خونَ</a:t>
            </a:r>
            <a:r>
              <a:rPr lang="fa-I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zirmatn Medium" panose="020B0604020202020204" charset="-78"/>
                <a:cs typeface="Vazirmatn Medium" panose="020B0604020202020204" charset="-78"/>
              </a:rPr>
              <a:t> می جانٚ عیسی </a:t>
            </a:r>
          </a:p>
          <a:p>
            <a:pPr algn="r" rtl="1">
              <a:lnSpc>
                <a:spcPct val="150000"/>
              </a:lnSpc>
            </a:pPr>
            <a:r>
              <a:rPr lang="fa-I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zirmatn Medium" panose="020B0604020202020204" charset="-78"/>
                <a:cs typeface="Vazirmatn Medium" panose="020B0604020202020204" charset="-78"/>
              </a:rPr>
              <a:t>می </a:t>
            </a:r>
            <a:r>
              <a:rPr lang="fa-IR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zirmatn Medium" panose="020B0604020202020204" charset="-78"/>
                <a:cs typeface="Vazirmatn Medium" panose="020B0604020202020204" charset="-78"/>
              </a:rPr>
              <a:t>گونایأن</a:t>
            </a:r>
            <a:r>
              <a:rPr lang="fa-I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zirmatn Medium" panose="020B0604020202020204" charset="-78"/>
                <a:cs typeface="Vazirmatn Medium" panose="020B0604020202020204" charset="-78"/>
              </a:rPr>
              <a:t>ٚ </a:t>
            </a:r>
            <a:r>
              <a:rPr lang="fa-IR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zirmatn Medium" panose="020B0604020202020204" charset="-78"/>
                <a:cs typeface="Vazirmatn Medium" panose="020B0604020202020204" charset="-78"/>
              </a:rPr>
              <a:t>وأسی</a:t>
            </a:r>
            <a:r>
              <a:rPr lang="fa-I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zirmatn Medium" panose="020B0604020202020204" charset="-78"/>
                <a:cs typeface="Vazirmatn Medium" panose="020B0604020202020204" charset="-78"/>
              </a:rPr>
              <a:t> </a:t>
            </a:r>
            <a:r>
              <a:rPr lang="fa-IR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zirmatn Medium" panose="020B0604020202020204" charset="-78"/>
                <a:cs typeface="Vazirmatn Medium" panose="020B0604020202020204" charset="-78"/>
              </a:rPr>
              <a:t>بوشویی</a:t>
            </a:r>
            <a:r>
              <a:rPr lang="fa-I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zirmatn Medium" panose="020B0604020202020204" charset="-78"/>
                <a:cs typeface="Vazirmatn Medium" panose="020B0604020202020204" charset="-78"/>
              </a:rPr>
              <a:t> صلیبٚ جور عیسی </a:t>
            </a:r>
          </a:p>
        </p:txBody>
      </p:sp>
    </p:spTree>
    <p:extLst>
      <p:ext uri="{BB962C8B-B14F-4D97-AF65-F5344CB8AC3E}">
        <p14:creationId xmlns:p14="http://schemas.microsoft.com/office/powerpoint/2010/main" val="2550610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5D8AC-9FC8-1300-63C0-087F81B2B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D6EEA6-F8CC-6121-9A92-08C52BA71FB4}"/>
              </a:ext>
            </a:extLst>
          </p:cNvPr>
          <p:cNvSpPr txBox="1"/>
          <p:nvPr/>
        </p:nvSpPr>
        <p:spPr>
          <a:xfrm>
            <a:off x="1981200" y="3314700"/>
            <a:ext cx="13487400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zirmatn Medium" panose="020B0604020202020204" charset="-78"/>
                <a:cs typeface="Vazirmatn Medium" panose="020B0604020202020204" charset="-78"/>
              </a:rPr>
              <a:t>از </a:t>
            </a:r>
            <a:r>
              <a:rPr lang="fa-IR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zirmatn Medium" panose="020B0604020202020204" charset="-78"/>
                <a:cs typeface="Vazirmatn Medium" panose="020B0604020202020204" charset="-78"/>
              </a:rPr>
              <a:t>دلوروسا</a:t>
            </a:r>
            <a:r>
              <a:rPr lang="fa-I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zirmatn Medium" panose="020B0604020202020204" charset="-78"/>
                <a:cs typeface="Vazirmatn Medium" panose="020B0604020202020204" charset="-78"/>
              </a:rPr>
              <a:t> تا </a:t>
            </a:r>
            <a:r>
              <a:rPr lang="fa-IR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zirmatn Medium" panose="020B0604020202020204" charset="-78"/>
                <a:cs typeface="Vazirmatn Medium" panose="020B0604020202020204" charset="-78"/>
              </a:rPr>
              <a:t>جُلجُتا</a:t>
            </a:r>
            <a:r>
              <a:rPr lang="fa-I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zirmatn Medium" panose="020B0604020202020204" charset="-78"/>
                <a:cs typeface="Vazirmatn Medium" panose="020B0604020202020204" charset="-78"/>
              </a:rPr>
              <a:t> چی دردی </a:t>
            </a:r>
            <a:r>
              <a:rPr lang="fa-IR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zirmatn Medium" panose="020B0604020202020204" charset="-78"/>
                <a:cs typeface="Vazirmatn Medium" panose="020B0604020202020204" charset="-78"/>
              </a:rPr>
              <a:t>دأشتی</a:t>
            </a:r>
            <a:r>
              <a:rPr lang="fa-I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zirmatn Medium" panose="020B0604020202020204" charset="-78"/>
                <a:cs typeface="Vazirmatn Medium" panose="020B0604020202020204" charset="-78"/>
              </a:rPr>
              <a:t> عیسی </a:t>
            </a:r>
          </a:p>
          <a:p>
            <a:pPr algn="r" rtl="1">
              <a:lnSpc>
                <a:spcPct val="150000"/>
              </a:lnSpc>
            </a:pPr>
            <a:r>
              <a:rPr lang="fa-I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zirmatn Medium" panose="020B0604020202020204" charset="-78"/>
                <a:cs typeface="Vazirmatn Medium" panose="020B0604020202020204" charset="-78"/>
              </a:rPr>
              <a:t>از </a:t>
            </a:r>
            <a:r>
              <a:rPr lang="fa-IR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zirmatn Medium" panose="020B0604020202020204" charset="-78"/>
                <a:cs typeface="Vazirmatn Medium" panose="020B0604020202020204" charset="-78"/>
              </a:rPr>
              <a:t>دلوروسا</a:t>
            </a:r>
            <a:r>
              <a:rPr lang="fa-I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zirmatn Medium" panose="020B0604020202020204" charset="-78"/>
                <a:cs typeface="Vazirmatn Medium" panose="020B0604020202020204" charset="-78"/>
              </a:rPr>
              <a:t> تا </a:t>
            </a:r>
            <a:r>
              <a:rPr lang="fa-IR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zirmatn Medium" panose="020B0604020202020204" charset="-78"/>
                <a:cs typeface="Vazirmatn Medium" panose="020B0604020202020204" charset="-78"/>
              </a:rPr>
              <a:t>جُلجُتا</a:t>
            </a:r>
            <a:r>
              <a:rPr lang="fa-I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zirmatn Medium" panose="020B0604020202020204" charset="-78"/>
                <a:cs typeface="Vazirmatn Medium" panose="020B0604020202020204" charset="-78"/>
              </a:rPr>
              <a:t> چی دردی </a:t>
            </a:r>
            <a:r>
              <a:rPr lang="fa-IR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zirmatn Medium" panose="020B0604020202020204" charset="-78"/>
                <a:cs typeface="Vazirmatn Medium" panose="020B0604020202020204" charset="-78"/>
              </a:rPr>
              <a:t>دأشتی</a:t>
            </a:r>
            <a:r>
              <a:rPr lang="fa-I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zirmatn Medium" panose="020B0604020202020204" charset="-78"/>
                <a:cs typeface="Vazirmatn Medium" panose="020B0604020202020204" charset="-78"/>
              </a:rPr>
              <a:t> عیسی</a:t>
            </a:r>
            <a:endParaRPr lang="glk-Arab-001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zirmatn Medium" panose="020B0604020202020204" charset="-78"/>
              <a:cs typeface="Vazirmatn Medium" panose="020B0604020202020204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zirmatn Medium" panose="020B0604020202020204" charset="-78"/>
                <a:cs typeface="Vazirmatn Medium" panose="020B0604020202020204" charset="-78"/>
              </a:rPr>
              <a:t>تی خونٚ پاکٚ </a:t>
            </a:r>
            <a:r>
              <a:rPr lang="fa-IR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zirmatn Medium" panose="020B0604020202020204" charset="-78"/>
                <a:cs typeface="Vazirmatn Medium" panose="020B0604020202020204" charset="-78"/>
              </a:rPr>
              <a:t>قوربان</a:t>
            </a:r>
            <a:r>
              <a:rPr lang="fa-I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zirmatn Medium" panose="020B0604020202020204" charset="-78"/>
                <a:cs typeface="Vazirmatn Medium" panose="020B0604020202020204" charset="-78"/>
              </a:rPr>
              <a:t> می جانٚ عیسی  </a:t>
            </a:r>
          </a:p>
        </p:txBody>
      </p:sp>
    </p:spTree>
    <p:extLst>
      <p:ext uri="{BB962C8B-B14F-4D97-AF65-F5344CB8AC3E}">
        <p14:creationId xmlns:p14="http://schemas.microsoft.com/office/powerpoint/2010/main" val="3741666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DF4D9-252E-14FD-1800-A79129C04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39ED87-27B8-F808-E13C-2DC9D7AC0151}"/>
              </a:ext>
            </a:extLst>
          </p:cNvPr>
          <p:cNvSpPr txBox="1"/>
          <p:nvPr/>
        </p:nvSpPr>
        <p:spPr>
          <a:xfrm>
            <a:off x="1828800" y="2781300"/>
            <a:ext cx="14630400" cy="551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zirmatn Medium" panose="020B0604020202020204" charset="-78"/>
                <a:cs typeface="Vazirmatn Medium" panose="020B0604020202020204" charset="-78"/>
              </a:rPr>
              <a:t>می جانٚ عیسی می جانٚ عیسی</a:t>
            </a:r>
            <a:endParaRPr lang="glk-Arab-001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zirmatn Medium" panose="020B0604020202020204" charset="-78"/>
              <a:cs typeface="Vazirmatn Medium" panose="020B0604020202020204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zirmatn Medium" panose="020B0604020202020204" charset="-78"/>
                <a:cs typeface="Vazirmatn Medium" panose="020B0604020202020204" charset="-78"/>
              </a:rPr>
              <a:t> می جانٚ عیسی جان </a:t>
            </a:r>
          </a:p>
          <a:p>
            <a:pPr algn="ctr" rtl="1">
              <a:lnSpc>
                <a:spcPct val="150000"/>
              </a:lnSpc>
            </a:pPr>
            <a:r>
              <a:rPr lang="fa-I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zirmatn Medium" panose="020B0604020202020204" charset="-78"/>
                <a:cs typeface="Vazirmatn Medium" panose="020B0604020202020204" charset="-78"/>
              </a:rPr>
              <a:t>می جانٚ عیسی می جانٚ عیسی </a:t>
            </a:r>
            <a:endParaRPr lang="glk-Arab-001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zirmatn Medium" panose="020B0604020202020204" charset="-78"/>
              <a:cs typeface="Vazirmatn Medium" panose="020B0604020202020204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zirmatn Medium" panose="020B0604020202020204" charset="-78"/>
                <a:cs typeface="Vazirmatn Medium" panose="020B0604020202020204" charset="-78"/>
              </a:rPr>
              <a:t>می جانٚ عیسی جان </a:t>
            </a:r>
          </a:p>
        </p:txBody>
      </p:sp>
    </p:spTree>
    <p:extLst>
      <p:ext uri="{BB962C8B-B14F-4D97-AF65-F5344CB8AC3E}">
        <p14:creationId xmlns:p14="http://schemas.microsoft.com/office/powerpoint/2010/main" val="826127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66</TotalTime>
  <Words>83</Words>
  <Application>Microsoft Office PowerPoint</Application>
  <PresentationFormat>Custom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Wingdings 3</vt:lpstr>
      <vt:lpstr>Aptos</vt:lpstr>
      <vt:lpstr>Century Gothic</vt:lpstr>
      <vt:lpstr>Vazirmatn Medium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Laura</dc:creator>
  <cp:lastModifiedBy>Joseph Beatham</cp:lastModifiedBy>
  <cp:revision>17</cp:revision>
  <dcterms:created xsi:type="dcterms:W3CDTF">2006-08-16T00:00:00Z</dcterms:created>
  <dcterms:modified xsi:type="dcterms:W3CDTF">2026-02-06T12:07:32Z</dcterms:modified>
  <dc:identifier>DAG7J6dvsZA</dc:identifier>
</cp:coreProperties>
</file>