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66" r:id="rId4"/>
    <p:sldId id="260" r:id="rId5"/>
    <p:sldId id="267" r:id="rId6"/>
    <p:sldId id="268" r:id="rId7"/>
    <p:sldId id="269" r:id="rId8"/>
  </p:sldIdLst>
  <p:sldSz cx="18288000" cy="10287000"/>
  <p:notesSz cx="6858000" cy="9144000"/>
  <p:embeddedFontLst>
    <p:embeddedFont>
      <p:font typeface="Vazirmatn Medium" pitchFamily="2" charset="-78"/>
      <p:regular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52" d="100"/>
          <a:sy n="52" d="100"/>
        </p:scale>
        <p:origin x="850" y="29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5EBA68-0069-4658-AF02-5053A4FC0FD6}" type="datetimeFigureOut">
              <a:rPr lang="en-US" smtClean="0"/>
              <a:pPr/>
              <a:t>12/12/2025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14C055-4F60-470C-8398-68A99125A2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44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/>
          <p:nvPr/>
        </p:nvSpPr>
        <p:spPr>
          <a:xfrm>
            <a:off x="7100211" y="7549381"/>
            <a:ext cx="4087578" cy="4087578"/>
          </a:xfrm>
          <a:custGeom>
            <a:avLst/>
            <a:gdLst/>
            <a:ahLst/>
            <a:cxnLst/>
            <a:rect l="l" t="t" r="r" b="b"/>
            <a:pathLst>
              <a:path w="4087578" h="4087578">
                <a:moveTo>
                  <a:pt x="0" y="0"/>
                </a:moveTo>
                <a:lnTo>
                  <a:pt x="4087578" y="0"/>
                </a:lnTo>
                <a:lnTo>
                  <a:pt x="4087578" y="4087578"/>
                </a:lnTo>
                <a:lnTo>
                  <a:pt x="0" y="408757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Freeform 5"/>
          <p:cNvSpPr/>
          <p:nvPr/>
        </p:nvSpPr>
        <p:spPr>
          <a:xfrm>
            <a:off x="5719603" y="1164677"/>
            <a:ext cx="6848793" cy="547903"/>
          </a:xfrm>
          <a:custGeom>
            <a:avLst/>
            <a:gdLst/>
            <a:ahLst/>
            <a:cxnLst/>
            <a:rect l="l" t="t" r="r" b="b"/>
            <a:pathLst>
              <a:path w="6848793" h="547903">
                <a:moveTo>
                  <a:pt x="0" y="0"/>
                </a:moveTo>
                <a:lnTo>
                  <a:pt x="6848794" y="0"/>
                </a:lnTo>
                <a:lnTo>
                  <a:pt x="6848794" y="547904"/>
                </a:lnTo>
                <a:lnTo>
                  <a:pt x="0" y="547904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6"/>
          <p:cNvSpPr/>
          <p:nvPr/>
        </p:nvSpPr>
        <p:spPr>
          <a:xfrm>
            <a:off x="8653587" y="313018"/>
            <a:ext cx="980826" cy="1307768"/>
          </a:xfrm>
          <a:custGeom>
            <a:avLst/>
            <a:gdLst/>
            <a:ahLst/>
            <a:cxnLst/>
            <a:rect l="l" t="t" r="r" b="b"/>
            <a:pathLst>
              <a:path w="980826" h="1307768">
                <a:moveTo>
                  <a:pt x="0" y="0"/>
                </a:moveTo>
                <a:lnTo>
                  <a:pt x="980826" y="0"/>
                </a:lnTo>
                <a:lnTo>
                  <a:pt x="980826" y="1307769"/>
                </a:lnTo>
                <a:lnTo>
                  <a:pt x="0" y="1307769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6D72CF4-FDB7-1B15-EEAF-8EB4EC13CE92}"/>
              </a:ext>
            </a:extLst>
          </p:cNvPr>
          <p:cNvSpPr txBox="1"/>
          <p:nvPr/>
        </p:nvSpPr>
        <p:spPr>
          <a:xfrm>
            <a:off x="228599" y="4481780"/>
            <a:ext cx="1783079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8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نأنم چره عیسی خو فیض اَمرَ فأدَه</a:t>
            </a:r>
            <a:endParaRPr lang="en-US" sz="8000" dirty="0">
              <a:solidFill>
                <a:schemeClr val="accent3">
                  <a:lumMod val="75000"/>
                </a:schemeClr>
              </a:solidFill>
              <a:latin typeface="Vazirmatn Medium" pitchFamily="2" charset="-78"/>
              <a:cs typeface="Vazirmatn Medium" pitchFamily="2" charset="-7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1F5B9B4-E3D5-9D26-E45E-208668FC9C10}"/>
              </a:ext>
            </a:extLst>
          </p:cNvPr>
          <p:cNvSpPr txBox="1"/>
          <p:nvPr/>
        </p:nvSpPr>
        <p:spPr>
          <a:xfrm>
            <a:off x="1828800" y="3770047"/>
            <a:ext cx="14630400" cy="2746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نأنم چره عیسی خو فیضَ اَمرَ فأدَه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نأنم چره عیسی خو جانَ اَمی وأسی فأدَه </a:t>
            </a:r>
          </a:p>
        </p:txBody>
      </p:sp>
    </p:spTree>
    <p:extLst>
      <p:ext uri="{BB962C8B-B14F-4D97-AF65-F5344CB8AC3E}">
        <p14:creationId xmlns:p14="http://schemas.microsoft.com/office/powerpoint/2010/main" val="2909440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04AB42-1AAA-EFD1-5371-04D85A070C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D5BFFA3-1619-D80B-BA11-890CF12957BE}"/>
              </a:ext>
            </a:extLst>
          </p:cNvPr>
          <p:cNvSpPr txBox="1"/>
          <p:nvPr/>
        </p:nvSpPr>
        <p:spPr>
          <a:xfrm>
            <a:off x="1828800" y="3077550"/>
            <a:ext cx="14630400" cy="41319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دأنم به کی ایمأن بأوردم خأطر جم ایسم کی عیسی تأنه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حفظَ کونه می امانتَ تأ روزی کی وأگرده </a:t>
            </a:r>
          </a:p>
        </p:txBody>
      </p:sp>
    </p:spTree>
    <p:extLst>
      <p:ext uri="{BB962C8B-B14F-4D97-AF65-F5344CB8AC3E}">
        <p14:creationId xmlns:p14="http://schemas.microsoft.com/office/powerpoint/2010/main" val="5881877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9E8EF6-9D65-F964-4E72-87E60DEA00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C16AE84-2267-9F29-860F-D6F1DE2D447A}"/>
              </a:ext>
            </a:extLst>
          </p:cNvPr>
          <p:cNvSpPr txBox="1"/>
          <p:nvPr/>
        </p:nvSpPr>
        <p:spPr>
          <a:xfrm>
            <a:off x="1828800" y="3770047"/>
            <a:ext cx="14630400" cy="2746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نأنم چوطو اونٚ ایمأن در می قلبم بأمو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اونٚ حرفأن ایمأن بأور کی روشنی بأمو </a:t>
            </a:r>
          </a:p>
        </p:txBody>
      </p:sp>
    </p:spTree>
    <p:extLst>
      <p:ext uri="{BB962C8B-B14F-4D97-AF65-F5344CB8AC3E}">
        <p14:creationId xmlns:p14="http://schemas.microsoft.com/office/powerpoint/2010/main" val="26755373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10808D-E04B-36F9-5FFA-3FB21A571F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A2EF829-3A6D-F39A-E19C-130F48559A9E}"/>
              </a:ext>
            </a:extLst>
          </p:cNvPr>
          <p:cNvSpPr txBox="1"/>
          <p:nvPr/>
        </p:nvSpPr>
        <p:spPr>
          <a:xfrm>
            <a:off x="1828800" y="3077550"/>
            <a:ext cx="14630400" cy="41319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دأنم به کی ایمأن بأوردم خأطر جم ایسم کی عیسی تأنه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حفظَ کونه می امانتَ تأ روزی کی وأگرده </a:t>
            </a:r>
          </a:p>
        </p:txBody>
      </p:sp>
    </p:spTree>
    <p:extLst>
      <p:ext uri="{BB962C8B-B14F-4D97-AF65-F5344CB8AC3E}">
        <p14:creationId xmlns:p14="http://schemas.microsoft.com/office/powerpoint/2010/main" val="4471356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2C3DBA-2C9C-63EC-FBCA-4C27DA2796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875E640-7F4E-2F9E-A8EE-C1F113EA3D35}"/>
              </a:ext>
            </a:extLst>
          </p:cNvPr>
          <p:cNvSpPr txBox="1"/>
          <p:nvPr/>
        </p:nvSpPr>
        <p:spPr>
          <a:xfrm>
            <a:off x="1828800" y="3770047"/>
            <a:ext cx="14630400" cy="2746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نأنم چره روحٚ خودا ملزم کونه دیلَ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نأنم چره عیسی خو محبتَ ظأهیرَ کود </a:t>
            </a:r>
          </a:p>
        </p:txBody>
      </p:sp>
    </p:spTree>
    <p:extLst>
      <p:ext uri="{BB962C8B-B14F-4D97-AF65-F5344CB8AC3E}">
        <p14:creationId xmlns:p14="http://schemas.microsoft.com/office/powerpoint/2010/main" val="14523284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7C1E72-DBBB-BC66-2288-1AEB27C739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F44FC98-4646-4120-4194-111B5BC850D7}"/>
              </a:ext>
            </a:extLst>
          </p:cNvPr>
          <p:cNvSpPr txBox="1"/>
          <p:nvPr/>
        </p:nvSpPr>
        <p:spPr>
          <a:xfrm>
            <a:off x="1828800" y="3077550"/>
            <a:ext cx="14630400" cy="41319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دأنم به کی ایمأن بأوردم خأطر جم ایسم کی عیسی تأنه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حفظَ کونه می امانتَ تأ روزی کی وأگرده </a:t>
            </a:r>
          </a:p>
        </p:txBody>
      </p:sp>
    </p:spTree>
    <p:extLst>
      <p:ext uri="{BB962C8B-B14F-4D97-AF65-F5344CB8AC3E}">
        <p14:creationId xmlns:p14="http://schemas.microsoft.com/office/powerpoint/2010/main" val="24480343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108</Words>
  <Application>Microsoft Office PowerPoint</Application>
  <PresentationFormat>Custom</PresentationFormat>
  <Paragraphs>13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Vazirmatn Medium</vt:lpstr>
      <vt:lpstr>Calibri</vt:lpstr>
      <vt:lpstr>Aptos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saeid bafti</cp:lastModifiedBy>
  <cp:revision>19</cp:revision>
  <dcterms:created xsi:type="dcterms:W3CDTF">2006-08-16T00:00:00Z</dcterms:created>
  <dcterms:modified xsi:type="dcterms:W3CDTF">2025-12-11T23:50:27Z</dcterms:modified>
  <dc:identifier>DAG7J6dvsZA</dc:identifier>
</cp:coreProperties>
</file>