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8" r:id="rId4"/>
    <p:sldId id="269" r:id="rId5"/>
    <p:sldId id="273" r:id="rId6"/>
    <p:sldId id="270" r:id="rId7"/>
    <p:sldId id="271" r:id="rId8"/>
    <p:sldId id="274" r:id="rId9"/>
    <p:sldId id="275" r:id="rId10"/>
  </p:sldIdLst>
  <p:sldSz cx="18288000" cy="10287000"/>
  <p:notesSz cx="6858000" cy="9144000"/>
  <p:embeddedFontLst>
    <p:embeddedFont>
      <p:font typeface="Vazirmatn Medium" panose="020B0604020202020204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</a:t>
            </a:r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</a:t>
            </a:r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</a:t>
            </a:r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ایطاعت</a:t>
            </a:r>
            <a:endParaRPr lang="fa-IR" sz="9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آسمان و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کهکشانم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قومٚ ناله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وأسی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تاسیانم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تازه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آمادَه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بوست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کیسه کی بشه؟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اَمرأ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من 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پیامَ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فأرسأنم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909B-48FE-740A-4ED1-12EC786B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C23DD9-D4B8-702E-55A1-A4B7F0746EE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قومٚ بشکسته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پیامٚ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اومیدَ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فأرسأنه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جشنی برپا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بوکودم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خانه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خبرَ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قومٚ ره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فأرسأنه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</p:txBody>
      </p:sp>
    </p:spTree>
    <p:extLst>
      <p:ext uri="{BB962C8B-B14F-4D97-AF65-F5344CB8AC3E}">
        <p14:creationId xmlns:p14="http://schemas.microsoft.com/office/powerpoint/2010/main" val="204154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A785F-594F-1DDA-BF25-AA2F1ACCE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CB2F94-EC75-4B5D-2EB9-5AF2D4B7CEDC}"/>
              </a:ext>
            </a:extLst>
          </p:cNvPr>
          <p:cNvSpPr txBox="1"/>
          <p:nvPr/>
        </p:nvSpPr>
        <p:spPr>
          <a:xfrm>
            <a:off x="1828800" y="20955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بیشتأوستم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صدایَ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ایطاعت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کونی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حیمایت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حیکایت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031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D16F2-E53E-73D0-F06D-A1200E85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ABB57A-1E84-01AC-B5E3-E2693A6AFECB}"/>
              </a:ext>
            </a:extLst>
          </p:cNvPr>
          <p:cNvSpPr txBox="1"/>
          <p:nvPr/>
        </p:nvSpPr>
        <p:spPr>
          <a:xfrm>
            <a:off x="1828800" y="2705100"/>
            <a:ext cx="14630400" cy="5336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بیشتأوستم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صدایَ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ایطاعت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کونی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حیمایت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حیکایت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5133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BE8B3-0F7C-7210-6CDD-82E46F7DA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0C7B6D-CFE8-8928-628A-7F8646BE40A2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اوشأن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سنگٚ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دیلأنَ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ایشکنم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جا مهر و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موحبتَ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نیشأنم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فقیر و بینوا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بأیه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ور شاد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تا غم هر تا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اوسأنم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1409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63BA0-3A29-9B5F-8A99-7405E6A22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E8D966-E894-5A67-5830-BFC94D6410C5}"/>
              </a:ext>
            </a:extLst>
          </p:cNvPr>
          <p:cNvSpPr txBox="1"/>
          <p:nvPr/>
        </p:nvSpPr>
        <p:spPr>
          <a:xfrm>
            <a:off x="1828800" y="2779224"/>
            <a:ext cx="14630400" cy="5336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قومٚ بشکسته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دوخأنه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پیامٚ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اومیدَ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فأرسأنه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جشنی برپا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بوکودم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خانه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میأن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خبرَ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قومٚ ره کی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فأرسأنه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؟ </a:t>
            </a:r>
          </a:p>
        </p:txBody>
      </p:sp>
    </p:spTree>
    <p:extLst>
      <p:ext uri="{BB962C8B-B14F-4D97-AF65-F5344CB8AC3E}">
        <p14:creationId xmlns:p14="http://schemas.microsoft.com/office/powerpoint/2010/main" val="142617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24F7B-51C1-680A-7371-191CDCCA6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375CA1-36D6-9559-9B6B-A3DD7F339296}"/>
              </a:ext>
            </a:extLst>
          </p:cNvPr>
          <p:cNvSpPr txBox="1"/>
          <p:nvPr/>
        </p:nvSpPr>
        <p:spPr>
          <a:xfrm>
            <a:off x="1828800" y="20955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بیشتأوستم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صدایَ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ایطاعت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کونی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حیمایت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حیکایت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987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C915F-A5CC-B7F5-9A2E-5ACA3603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D5A707-B493-E860-717E-99B9AB5AEF3D}"/>
              </a:ext>
            </a:extLst>
          </p:cNvPr>
          <p:cNvSpPr txBox="1"/>
          <p:nvPr/>
        </p:nvSpPr>
        <p:spPr>
          <a:xfrm>
            <a:off x="1828800" y="2705100"/>
            <a:ext cx="14630400" cy="5336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بیشتأوستم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صدایَ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ٚ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ایطاعت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کونی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حیمایت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گبَ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58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حیکایت</a:t>
            </a:r>
            <a:r>
              <a:rPr lang="fa-IR" sz="5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867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173</Words>
  <Application>Microsoft Office PowerPoint</Application>
  <PresentationFormat>Custom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Vazirmatn Medium</vt:lpstr>
      <vt:lpstr>Calibri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45</cp:revision>
  <dcterms:created xsi:type="dcterms:W3CDTF">2006-08-16T00:00:00Z</dcterms:created>
  <dcterms:modified xsi:type="dcterms:W3CDTF">2026-04-23T18:59:20Z</dcterms:modified>
  <dc:identifier>DAG7J6dvsZA</dc:identifier>
</cp:coreProperties>
</file>