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8" r:id="rId4"/>
    <p:sldId id="269" r:id="rId5"/>
    <p:sldId id="270" r:id="rId6"/>
    <p:sldId id="272" r:id="rId7"/>
    <p:sldId id="273" r:id="rId8"/>
    <p:sldId id="274" r:id="rId9"/>
    <p:sldId id="275" r:id="rId10"/>
  </p:sldIdLst>
  <p:sldSz cx="18288000" cy="10287000"/>
  <p:notesSz cx="6858000" cy="9144000"/>
  <p:embeddedFontLst>
    <p:embeddedFont>
      <p:font typeface="Vazirmatn Medium" panose="020B0604020202020204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endParaRPr lang="fa-IR" sz="9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عاشقأنه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ترِه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بالَ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بیگیفتی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مگه به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یاد ببرم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909B-48FE-740A-4ED1-12EC786B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C23DD9-D4B8-702E-55A1-A4B7F0746EE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ترِه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بی‌قراره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هونی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ایسی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خأستیم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کی تو زود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وأگردی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154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A785F-594F-1DDA-BF25-AA2F1ACCE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CB2F94-EC75-4B5D-2EB9-5AF2D4B7CED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چوطو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قوربان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بشم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جانَ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بنه‌یی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هوایَ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نفس کشم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031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BE8B3-0F7C-7210-6CDD-82E46F7DA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0C7B6D-CFE8-8928-628A-7F8646BE40A2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مگه به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خأطر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ببرم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تی او مهر و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وفایَ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الگو 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140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6A586-E56A-036E-E035-DCFEBF6CA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4E14A-1217-267F-42A3-B3A039712BA9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کسی غمخواری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گولی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أ فاصله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اوسأن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553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7DFF0-7C1A-2DA9-FF8D-4BB4E9630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65C620-D8E3-103E-3163-196E97FA8FC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ترِه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خأنم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من ترانه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مرأ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شیرینه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گب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نیشینه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425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A4530-CC28-C191-D407-FC48BCE64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5DF3C1-C4BF-6948-3F93-4D960DE3D6B9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چوطو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قوربان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بشم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جانَ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بنه‌یی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هوایَ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نفس کشم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7451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D2C06-4AC3-7019-255D-C86BEAF2E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BDFC43-3918-3B39-0212-2584305D8B0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مگه به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خأطر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ببرم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تی او مهر و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وفایَ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الگو می </a:t>
            </a: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خودایی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بلامیسر</a:t>
            </a: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24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122</Words>
  <Application>Microsoft Office PowerPoint</Application>
  <PresentationFormat>Custom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Vazirmatn Medium</vt:lpstr>
      <vt:lpstr>Aptos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45</cp:revision>
  <dcterms:created xsi:type="dcterms:W3CDTF">2006-08-16T00:00:00Z</dcterms:created>
  <dcterms:modified xsi:type="dcterms:W3CDTF">2026-04-23T18:50:11Z</dcterms:modified>
  <dc:identifier>DAG7J6dvsZA</dc:identifier>
</cp:coreProperties>
</file>