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Vazirmatn Medium" pitchFamily="2" charset="-78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بوزورک خودایی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لطف همیشه مأنه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فیض مرَ دوخأنه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صُبٚ دم شادی کونم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نامَ تمجید کونم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AB84C-0DDC-93FC-2D46-A21C5F07D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7359F-E9CB-9A36-33E7-A342C8BC4954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ورجأ فریاد بزم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یاری می ور بأمو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کی من بکفتم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حامی می ور بأمو </a:t>
            </a:r>
          </a:p>
        </p:txBody>
      </p:sp>
    </p:spTree>
    <p:extLst>
      <p:ext uri="{BB962C8B-B14F-4D97-AF65-F5344CB8AC3E}">
        <p14:creationId xmlns:p14="http://schemas.microsoft.com/office/powerpoint/2010/main" val="270002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D916E-7CA5-E4CE-E23C-60DFC3635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8B1806-EC20-D384-285B-51849D6F3537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بوزورگ خودایی مرِه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موحکم پناهی مَرِه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مأنستن کی ایسه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قوّت و شادی مرِه </a:t>
            </a:r>
          </a:p>
        </p:txBody>
      </p:sp>
    </p:spTree>
    <p:extLst>
      <p:ext uri="{BB962C8B-B14F-4D97-AF65-F5344CB8AC3E}">
        <p14:creationId xmlns:p14="http://schemas.microsoft.com/office/powerpoint/2010/main" val="3529465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D7197-1FBC-3EEB-FDC1-7B0AFDA3F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3A8556-CE3E-ED0A-5CE1-2D1A05E8FE77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نور و نجاتی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کی وأستی بترسم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ایسأم تی خانه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چره وأستی بترسم </a:t>
            </a:r>
          </a:p>
        </p:txBody>
      </p:sp>
    </p:spTree>
    <p:extLst>
      <p:ext uri="{BB962C8B-B14F-4D97-AF65-F5344CB8AC3E}">
        <p14:creationId xmlns:p14="http://schemas.microsoft.com/office/powerpoint/2010/main" val="1447404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92ACC-F795-E2CB-862B-9E16902E5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29969E-D540-AA54-EECE-2E74954EFC54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بولندٚ جیگأه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صخره سر بینیشتم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 وخت تی رویَ بیدم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شادی اَمرأ ویریشتم </a:t>
            </a:r>
          </a:p>
        </p:txBody>
      </p:sp>
    </p:spTree>
    <p:extLst>
      <p:ext uri="{BB962C8B-B14F-4D97-AF65-F5344CB8AC3E}">
        <p14:creationId xmlns:p14="http://schemas.microsoft.com/office/powerpoint/2010/main" val="3459109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6ED83-4638-39D9-E2F6-9C6B90BCA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E4E724-4841-950A-E3E1-FF3AD4A4822D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بوزورگ خودایی مرِه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موحکم پناهی مَرِه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مأنستن کی ایسه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قوّت و شادی مرِه</a:t>
            </a:r>
          </a:p>
        </p:txBody>
      </p:sp>
    </p:spTree>
    <p:extLst>
      <p:ext uri="{BB962C8B-B14F-4D97-AF65-F5344CB8AC3E}">
        <p14:creationId xmlns:p14="http://schemas.microsoft.com/office/powerpoint/2010/main" val="1043982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5BD68-1BF5-3D5E-36E4-6A6F5237F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03470E-B741-4D8C-5781-67171278884E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بوزورگ خودایی مرِه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موحکم پناهی مَرِه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مأنستن کی ایسه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قوّت و شادی مرِه</a:t>
            </a:r>
          </a:p>
        </p:txBody>
      </p:sp>
    </p:spTree>
    <p:extLst>
      <p:ext uri="{BB962C8B-B14F-4D97-AF65-F5344CB8AC3E}">
        <p14:creationId xmlns:p14="http://schemas.microsoft.com/office/powerpoint/2010/main" val="316701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109</Words>
  <Application>Microsoft Office PowerPoint</Application>
  <PresentationFormat>Custom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Vazirmatn Medium</vt:lpstr>
      <vt:lpstr>Calibri</vt:lpstr>
      <vt:lpstr>Arial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24</cp:revision>
  <dcterms:created xsi:type="dcterms:W3CDTF">2006-08-16T00:00:00Z</dcterms:created>
  <dcterms:modified xsi:type="dcterms:W3CDTF">2026-03-13T18:18:03Z</dcterms:modified>
  <dc:identifier>DAG7J6dvsZA</dc:identifier>
</cp:coreProperties>
</file>