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3" r:id="rId6"/>
  </p:sldIdLst>
  <p:sldSz cx="18288000" cy="10287000"/>
  <p:notesSz cx="6858000" cy="9144000"/>
  <p:embeddedFontLst>
    <p:embeddedFont>
      <p:font typeface="Vazirmatn Medium" pitchFamily="2" charset="-7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65" d="100"/>
          <a:sy n="65" d="100"/>
        </p:scale>
        <p:origin x="82" y="-4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3848100"/>
            <a:ext cx="1127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کِی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کِی خوداوند مرَ جٚه یاد بری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کِی تی دیمَ می ور جیگا دهی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کِی می فیکرٚ اَمرأ ببم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به کِی می دوشمن می جأ پیروز ببه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بأور یهوه می خودا مرَ به یاد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ونل بکفم می دوشمن ببه دیلشاد » ۲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چومأنَ ببخش نوری جٚه آسمان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عیدالتٚ اَمرأ مرَ بوکون رها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ترِه سرود خأنم، چون نیکو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دأرم من ایعتماد، کونم در تو شادی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A3DFC-9547-7FD3-2F7E-150DB3F5C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57EBB3-420A-76CF-F66C-AFC232DC7E8C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بأور یهوه می خودا مرَ به یاد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ونل بکفم می دوشمن ببه دیلشاد » ۲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739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94</Words>
  <Application>Microsoft Office PowerPoint</Application>
  <PresentationFormat>Custom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Vazirmatn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9</cp:revision>
  <dcterms:created xsi:type="dcterms:W3CDTF">2006-08-16T00:00:00Z</dcterms:created>
  <dcterms:modified xsi:type="dcterms:W3CDTF">2025-12-11T12:01:44Z</dcterms:modified>
  <dc:identifier>DAG7J6dvsZA</dc:identifier>
</cp:coreProperties>
</file>