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دوس دأرم بیأ 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ورجأ بیأ تو می ایحساسٚ ور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گب دأره تی اَمرأ اَ ساده دیل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دأنی کم طاقتم من ترَ عاشقم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هَطو می جأ سر تی رافا ایسَم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AB84C-0DDC-93FC-2D46-A21C5F07D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7359F-E9CB-9A36-33E7-A342C8BC4954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هرگز اَ زمانه نی‌یه می هم قدم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سیا اَبره، من تی رافا ایسَم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هَطو‌ کی بوگفتی، تی کلامٚ میأن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به آخر من تی ورجأ ایسَم </a:t>
            </a:r>
          </a:p>
        </p:txBody>
      </p:sp>
    </p:spTree>
    <p:extLst>
      <p:ext uri="{BB962C8B-B14F-4D97-AF65-F5344CB8AC3E}">
        <p14:creationId xmlns:p14="http://schemas.microsoft.com/office/powerpoint/2010/main" val="270002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D916E-7CA5-E4CE-E23C-60DFC3635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8B1806-EC20-D384-285B-51849D6F3537}"/>
              </a:ext>
            </a:extLst>
          </p:cNvPr>
          <p:cNvSpPr txBox="1"/>
          <p:nvPr/>
        </p:nvSpPr>
        <p:spPr>
          <a:xfrm>
            <a:off x="1828800" y="3077550"/>
            <a:ext cx="14630400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دوس دأرم بیأ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دوس دأرم بیأ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دوس دأرم </a:t>
            </a:r>
          </a:p>
        </p:txBody>
      </p:sp>
    </p:spTree>
    <p:extLst>
      <p:ext uri="{BB962C8B-B14F-4D97-AF65-F5344CB8AC3E}">
        <p14:creationId xmlns:p14="http://schemas.microsoft.com/office/powerpoint/2010/main" val="3529465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D7197-1FBC-3EEB-FDC1-7B0AFDA3F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3A8556-CE3E-ED0A-5CE1-2D1A05E8FE77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تومامٚ اومید می همه آرزو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تومامٚ دیل تره پر زنه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نیگاهٚ اَمرأ مرَ یاری بوکون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او فیضَ مِره جاری بوکون </a:t>
            </a:r>
          </a:p>
        </p:txBody>
      </p:sp>
    </p:spTree>
    <p:extLst>
      <p:ext uri="{BB962C8B-B14F-4D97-AF65-F5344CB8AC3E}">
        <p14:creationId xmlns:p14="http://schemas.microsoft.com/office/powerpoint/2010/main" val="1447404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92ACC-F795-E2CB-862B-9E16902E5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29969E-D540-AA54-EECE-2E74954EFC54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تره دیلتنگمَ تو خوری می غمَ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دوس دأره جان تی نیگاهٚ گرمَ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پیله دونیا میأن من تی اَمرأ خوشم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بأیی من پور جٚه آرامشم </a:t>
            </a:r>
          </a:p>
        </p:txBody>
      </p:sp>
    </p:spTree>
    <p:extLst>
      <p:ext uri="{BB962C8B-B14F-4D97-AF65-F5344CB8AC3E}">
        <p14:creationId xmlns:p14="http://schemas.microsoft.com/office/powerpoint/2010/main" val="3459109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680C1-EB7F-B92C-F5C1-7256B8CE9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6B61498-8756-B9E1-6FCC-C104B0496D43}"/>
              </a:ext>
            </a:extLst>
          </p:cNvPr>
          <p:cNvSpPr txBox="1"/>
          <p:nvPr/>
        </p:nvSpPr>
        <p:spPr>
          <a:xfrm>
            <a:off x="1828800" y="3077550"/>
            <a:ext cx="14630400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دوس دأرم بیأ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دوس دأرم بیأ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دوس دأرم </a:t>
            </a:r>
          </a:p>
        </p:txBody>
      </p:sp>
    </p:spTree>
    <p:extLst>
      <p:ext uri="{BB962C8B-B14F-4D97-AF65-F5344CB8AC3E}">
        <p14:creationId xmlns:p14="http://schemas.microsoft.com/office/powerpoint/2010/main" val="3190634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131</Words>
  <Application>Microsoft Office PowerPoint</Application>
  <PresentationFormat>Custom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Vazirmatn Medium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26</cp:revision>
  <dcterms:created xsi:type="dcterms:W3CDTF">2006-08-16T00:00:00Z</dcterms:created>
  <dcterms:modified xsi:type="dcterms:W3CDTF">2026-03-13T18:23:33Z</dcterms:modified>
  <dc:identifier>DAG7J6dvsZA</dc:identifier>
</cp:coreProperties>
</file>