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2" r:id="rId6"/>
    <p:sldId id="260" r:id="rId7"/>
    <p:sldId id="265" r:id="rId8"/>
    <p:sldId id="263" r:id="rId9"/>
    <p:sldId id="264" r:id="rId10"/>
    <p:sldId id="266" r:id="rId11"/>
    <p:sldId id="267" r:id="rId12"/>
  </p:sldIdLst>
  <p:sldSz cx="18288000" cy="10287000"/>
  <p:notesSz cx="6858000" cy="9144000"/>
  <p:embeddedFontLst>
    <p:embeddedFont>
      <p:font typeface="Vazirmatn Medium" pitchFamily="2" charset="-78"/>
      <p:regular r:id="rId1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52" d="100"/>
          <a:sy n="52" d="100"/>
        </p:scale>
        <p:origin x="850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5EBA68-0069-4658-AF02-5053A4FC0FD6}" type="datetimeFigureOut">
              <a:rPr lang="en-US" smtClean="0"/>
              <a:pPr/>
              <a:t>3/13/2026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14C055-4F60-470C-8398-68A99125A2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44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/>
          <p:nvPr/>
        </p:nvSpPr>
        <p:spPr>
          <a:xfrm>
            <a:off x="7100211" y="7549381"/>
            <a:ext cx="4087578" cy="4087578"/>
          </a:xfrm>
          <a:custGeom>
            <a:avLst/>
            <a:gdLst/>
            <a:ahLst/>
            <a:cxnLst/>
            <a:rect l="l" t="t" r="r" b="b"/>
            <a:pathLst>
              <a:path w="4087578" h="4087578">
                <a:moveTo>
                  <a:pt x="0" y="0"/>
                </a:moveTo>
                <a:lnTo>
                  <a:pt x="4087578" y="0"/>
                </a:lnTo>
                <a:lnTo>
                  <a:pt x="4087578" y="4087578"/>
                </a:lnTo>
                <a:lnTo>
                  <a:pt x="0" y="408757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5"/>
          <p:cNvSpPr/>
          <p:nvPr/>
        </p:nvSpPr>
        <p:spPr>
          <a:xfrm>
            <a:off x="5719603" y="1164677"/>
            <a:ext cx="6848793" cy="547903"/>
          </a:xfrm>
          <a:custGeom>
            <a:avLst/>
            <a:gdLst/>
            <a:ahLst/>
            <a:cxnLst/>
            <a:rect l="l" t="t" r="r" b="b"/>
            <a:pathLst>
              <a:path w="6848793" h="547903">
                <a:moveTo>
                  <a:pt x="0" y="0"/>
                </a:moveTo>
                <a:lnTo>
                  <a:pt x="6848794" y="0"/>
                </a:lnTo>
                <a:lnTo>
                  <a:pt x="6848794" y="547904"/>
                </a:lnTo>
                <a:lnTo>
                  <a:pt x="0" y="54790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>
            <a:off x="8653587" y="313018"/>
            <a:ext cx="980826" cy="1307768"/>
          </a:xfrm>
          <a:custGeom>
            <a:avLst/>
            <a:gdLst/>
            <a:ahLst/>
            <a:cxnLst/>
            <a:rect l="l" t="t" r="r" b="b"/>
            <a:pathLst>
              <a:path w="980826" h="1307768">
                <a:moveTo>
                  <a:pt x="0" y="0"/>
                </a:moveTo>
                <a:lnTo>
                  <a:pt x="980826" y="0"/>
                </a:lnTo>
                <a:lnTo>
                  <a:pt x="980826" y="1307769"/>
                </a:lnTo>
                <a:lnTo>
                  <a:pt x="0" y="1307769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6D72CF4-FDB7-1B15-EEAF-8EB4EC13CE92}"/>
              </a:ext>
            </a:extLst>
          </p:cNvPr>
          <p:cNvSpPr txBox="1"/>
          <p:nvPr/>
        </p:nvSpPr>
        <p:spPr>
          <a:xfrm>
            <a:off x="228599" y="4358670"/>
            <a:ext cx="178307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96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دسان فندرم</a:t>
            </a:r>
            <a:endParaRPr lang="en-US" sz="9600" dirty="0">
              <a:solidFill>
                <a:schemeClr val="accent3">
                  <a:lumMod val="75000"/>
                </a:schemeClr>
              </a:solidFill>
              <a:latin typeface="Vazirmatn Medium" pitchFamily="2" charset="-78"/>
              <a:cs typeface="Vazirmatn Medium" pitchFamily="2" charset="-78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32E927-EFBD-4BD8-244A-01C55EC266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B8A1E67-468A-2193-7587-AB634A6B29D1}"/>
              </a:ext>
            </a:extLst>
          </p:cNvPr>
          <p:cNvSpPr txBox="1"/>
          <p:nvPr/>
        </p:nvSpPr>
        <p:spPr>
          <a:xfrm>
            <a:off x="1828800" y="27813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دسأنَ فندرم 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جوز تو خودایی نأرم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دأنم می خُبی خأیی 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تی گبَ من ازبرَم</a:t>
            </a:r>
          </a:p>
        </p:txBody>
      </p:sp>
    </p:spTree>
    <p:extLst>
      <p:ext uri="{BB962C8B-B14F-4D97-AF65-F5344CB8AC3E}">
        <p14:creationId xmlns:p14="http://schemas.microsoft.com/office/powerpoint/2010/main" val="16334415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A2E5E1-8CA3-E0E2-F389-87EE139F10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188F945-8330-4518-E29C-4093BE6DB99D}"/>
              </a:ext>
            </a:extLst>
          </p:cNvPr>
          <p:cNvSpPr txBox="1"/>
          <p:nvPr/>
        </p:nvSpPr>
        <p:spPr>
          <a:xfrm>
            <a:off x="1828800" y="2750805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بوگفتی هیچی وأسی 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تو نوبو دیل نأگرأن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دوعا بوکون می ورجأ  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فقط مرَ تو دخوأن</a:t>
            </a:r>
          </a:p>
        </p:txBody>
      </p:sp>
    </p:spTree>
    <p:extLst>
      <p:ext uri="{BB962C8B-B14F-4D97-AF65-F5344CB8AC3E}">
        <p14:creationId xmlns:p14="http://schemas.microsoft.com/office/powerpoint/2010/main" val="29481885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1F5B9B4-E3D5-9D26-E45E-208668FC9C10}"/>
              </a:ext>
            </a:extLst>
          </p:cNvPr>
          <p:cNvSpPr txBox="1"/>
          <p:nvPr/>
        </p:nvSpPr>
        <p:spPr>
          <a:xfrm>
            <a:off x="1828800" y="26289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وختی کی ویرانَ بم  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وختی کی حیرانَ بم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پیش‌تر از اَن تو دأنی 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کویه پریشأنَ بم </a:t>
            </a:r>
          </a:p>
        </p:txBody>
      </p:sp>
    </p:spTree>
    <p:extLst>
      <p:ext uri="{BB962C8B-B14F-4D97-AF65-F5344CB8AC3E}">
        <p14:creationId xmlns:p14="http://schemas.microsoft.com/office/powerpoint/2010/main" val="2909440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3AB84C-0DDC-93FC-2D46-A21C5F07D6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657359F-E9CB-9A36-33E7-A342C8BC4954}"/>
              </a:ext>
            </a:extLst>
          </p:cNvPr>
          <p:cNvSpPr txBox="1"/>
          <p:nvPr/>
        </p:nvSpPr>
        <p:spPr>
          <a:xfrm>
            <a:off x="1828800" y="26289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نخشه دأری می وأسی  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می وأسی دیلواپسی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تو بهتر جٚه من دأنی 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نأرم بجوز تو کسی</a:t>
            </a:r>
          </a:p>
        </p:txBody>
      </p:sp>
    </p:spTree>
    <p:extLst>
      <p:ext uri="{BB962C8B-B14F-4D97-AF65-F5344CB8AC3E}">
        <p14:creationId xmlns:p14="http://schemas.microsoft.com/office/powerpoint/2010/main" val="27000230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6D916E-7CA5-E4CE-E23C-60DFC3635E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88B1806-EC20-D384-285B-51849D6F3537}"/>
              </a:ext>
            </a:extLst>
          </p:cNvPr>
          <p:cNvSpPr txBox="1"/>
          <p:nvPr/>
        </p:nvSpPr>
        <p:spPr>
          <a:xfrm>
            <a:off x="1828800" y="27813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دسأنَ فندرم 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جوز تو خودایی نأرم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دأنم می خُبی خأیی 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تی گبَ من ازبرَم</a:t>
            </a:r>
          </a:p>
        </p:txBody>
      </p:sp>
    </p:spTree>
    <p:extLst>
      <p:ext uri="{BB962C8B-B14F-4D97-AF65-F5344CB8AC3E}">
        <p14:creationId xmlns:p14="http://schemas.microsoft.com/office/powerpoint/2010/main" val="35294655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5EDFA2-4B8D-EEE9-8CCB-A5BDFA70E8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6547197-925C-6593-F07A-0D87E4D61490}"/>
              </a:ext>
            </a:extLst>
          </p:cNvPr>
          <p:cNvSpPr txBox="1"/>
          <p:nvPr/>
        </p:nvSpPr>
        <p:spPr>
          <a:xfrm>
            <a:off x="1828800" y="2750805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بوگفتی هیچی وأسی 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تو نوبو دیل نأگرأن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دوعا بوکون می ورجأ  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فقط مرَ تو دخوأن</a:t>
            </a:r>
          </a:p>
        </p:txBody>
      </p:sp>
    </p:spTree>
    <p:extLst>
      <p:ext uri="{BB962C8B-B14F-4D97-AF65-F5344CB8AC3E}">
        <p14:creationId xmlns:p14="http://schemas.microsoft.com/office/powerpoint/2010/main" val="36669307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ED7197-1FBC-3EEB-FDC1-7B0AFDA3F6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93A8556-CE3E-ED0A-5CE1-2D1A05E8FE77}"/>
              </a:ext>
            </a:extLst>
          </p:cNvPr>
          <p:cNvSpPr txBox="1"/>
          <p:nvPr/>
        </p:nvSpPr>
        <p:spPr>
          <a:xfrm>
            <a:off x="1828800" y="26289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خودا تی آرامش‌ 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می فیکرٚ میأن فوکون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شوالهٔ تی عشقَ 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می جأ دمورده نوکون</a:t>
            </a:r>
          </a:p>
        </p:txBody>
      </p:sp>
    </p:spTree>
    <p:extLst>
      <p:ext uri="{BB962C8B-B14F-4D97-AF65-F5344CB8AC3E}">
        <p14:creationId xmlns:p14="http://schemas.microsoft.com/office/powerpoint/2010/main" val="14474044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1749BD-4F58-DDA3-D71D-C8EA2DEB3A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C41D492-7A54-81B0-C1EA-0F08E8B29702}"/>
              </a:ext>
            </a:extLst>
          </p:cNvPr>
          <p:cNvSpPr txBox="1"/>
          <p:nvPr/>
        </p:nvSpPr>
        <p:spPr>
          <a:xfrm>
            <a:off x="1828800" y="26289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دأنی تو می صلاحَ‌ 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خأنی می ایشتیباهَ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پاکٚ خون اَمرأ 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بوشوستی می گوناهَ</a:t>
            </a:r>
          </a:p>
        </p:txBody>
      </p:sp>
    </p:spTree>
    <p:extLst>
      <p:ext uri="{BB962C8B-B14F-4D97-AF65-F5344CB8AC3E}">
        <p14:creationId xmlns:p14="http://schemas.microsoft.com/office/powerpoint/2010/main" val="22826785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2B3AB1-90EE-DE18-553A-D681D87C60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7138C1B-DDF8-F1C6-2D19-B9B0851B0958}"/>
              </a:ext>
            </a:extLst>
          </p:cNvPr>
          <p:cNvSpPr txBox="1"/>
          <p:nvPr/>
        </p:nvSpPr>
        <p:spPr>
          <a:xfrm>
            <a:off x="1828800" y="27813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دسأنَ فندرم 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جوز تو خودایی نأرم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دأنم می خُبی خأیی 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تی گبَ من ازبرَم</a:t>
            </a:r>
          </a:p>
        </p:txBody>
      </p:sp>
    </p:spTree>
    <p:extLst>
      <p:ext uri="{BB962C8B-B14F-4D97-AF65-F5344CB8AC3E}">
        <p14:creationId xmlns:p14="http://schemas.microsoft.com/office/powerpoint/2010/main" val="28397669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461197-04A9-0FFD-D044-59E693311D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DA1471F-0481-FAFD-8544-11EA90B41C9F}"/>
              </a:ext>
            </a:extLst>
          </p:cNvPr>
          <p:cNvSpPr txBox="1"/>
          <p:nvPr/>
        </p:nvSpPr>
        <p:spPr>
          <a:xfrm>
            <a:off x="1828800" y="2750805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بوگفتی هیچی وأسی 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تو نوبو دیل نأگرأن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دوعا بوکون می ورجأ  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فقط مرَ تو دخوأن</a:t>
            </a:r>
          </a:p>
        </p:txBody>
      </p:sp>
    </p:spTree>
    <p:extLst>
      <p:ext uri="{BB962C8B-B14F-4D97-AF65-F5344CB8AC3E}">
        <p14:creationId xmlns:p14="http://schemas.microsoft.com/office/powerpoint/2010/main" val="27112942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189</Words>
  <Application>Microsoft Office PowerPoint</Application>
  <PresentationFormat>Custom</PresentationFormat>
  <Paragraphs>21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Aptos</vt:lpstr>
      <vt:lpstr>Vazirmatn Medium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saeid bafti</cp:lastModifiedBy>
  <cp:revision>28</cp:revision>
  <dcterms:created xsi:type="dcterms:W3CDTF">2006-08-16T00:00:00Z</dcterms:created>
  <dcterms:modified xsi:type="dcterms:W3CDTF">2026-03-13T20:05:42Z</dcterms:modified>
  <dc:identifier>DAG7J6dvsZA</dc:identifier>
</cp:coreProperties>
</file>