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59" r:id="rId6"/>
    <p:sldId id="262" r:id="rId7"/>
    <p:sldId id="267" r:id="rId8"/>
    <p:sldId id="260" r:id="rId9"/>
    <p:sldId id="265" r:id="rId10"/>
    <p:sldId id="268" r:id="rId11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جواب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8B7A6-600C-2025-7886-035065F3F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2C8B02-298B-37D0-0B9A-87F0D7A06523}"/>
              </a:ext>
            </a:extLst>
          </p:cNvPr>
          <p:cNvSpPr txBox="1"/>
          <p:nvPr/>
        </p:nvSpPr>
        <p:spPr>
          <a:xfrm>
            <a:off x="1828800" y="4462544"/>
            <a:ext cx="146304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تولود موبارک</a:t>
            </a:r>
          </a:p>
        </p:txBody>
      </p:sp>
    </p:spTree>
    <p:extLst>
      <p:ext uri="{BB962C8B-B14F-4D97-AF65-F5344CB8AC3E}">
        <p14:creationId xmlns:p14="http://schemas.microsoft.com/office/powerpoint/2010/main" val="3979554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خودایَ من دوخأدم جواب بدَه اون مرَ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بوگفته کی زود بیأ فأدن دیلَ تو مرَ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نأنستیم کی حق چی‌یه صاحبٚ بر حق کی‌یه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زورٚ الکی زه‌ییم رأیٚ الکی شوییم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B84C-0DDC-93FC-2D46-A21C5F07D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7359F-E9CB-9A36-33E7-A342C8BC49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دونبألٚ چاره‌یی بوم فیکرٚ دوواره‌یی بوم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مسخره بازی کودیم مردومَ راضی کودیم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غافیل جٚه اعمالٚ بد اَنهمه افعالٚ بد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 ترَ دوخأنه همش تی نامَ خأنه </a:t>
            </a:r>
          </a:p>
        </p:txBody>
      </p:sp>
    </p:spTree>
    <p:extLst>
      <p:ext uri="{BB962C8B-B14F-4D97-AF65-F5344CB8AC3E}">
        <p14:creationId xmlns:p14="http://schemas.microsoft.com/office/powerpoint/2010/main" val="270002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916E-7CA5-E4CE-E23C-60DFC363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8B1806-EC20-D384-285B-51849D6F3537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لیذتٚ دونیا زیاد فأدی ترَ تو به باد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فریبٚ شیطأن نوخور قسم به پیمان نوخور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دأنی کی شیطأن کی‌یه قاتلٚ ایمأن کی‌یه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حاکم دونیایٚ زور بره ترَ پایٚ گور </a:t>
            </a:r>
          </a:p>
        </p:txBody>
      </p:sp>
    </p:spTree>
    <p:extLst>
      <p:ext uri="{BB962C8B-B14F-4D97-AF65-F5344CB8AC3E}">
        <p14:creationId xmlns:p14="http://schemas.microsoft.com/office/powerpoint/2010/main" val="352946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EDFA2-4B8D-EEE9-8CCB-A5BDFA70E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547197-925C-6593-F07A-0D87E4D61490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هلاکت و قتل و عام کارٚ اونه بر عوام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بیأ بیشیم رأهٚ راست اونچی کی عیسی بخأست </a:t>
            </a:r>
          </a:p>
        </p:txBody>
      </p:sp>
    </p:spTree>
    <p:extLst>
      <p:ext uri="{BB962C8B-B14F-4D97-AF65-F5344CB8AC3E}">
        <p14:creationId xmlns:p14="http://schemas.microsoft.com/office/powerpoint/2010/main" val="366693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5C56C-E2E7-DFBC-C81A-1FF64B5A9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1D6FEE-4FC7-0647-1654-DA479C124F8D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دأنی کی عیسی کی‌یه خوداوند و منجی‌یه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زنه درَ وازَ کون تو جٚه تی جا واز بوکون </a:t>
            </a:r>
          </a:p>
        </p:txBody>
      </p:sp>
    </p:spTree>
    <p:extLst>
      <p:ext uri="{BB962C8B-B14F-4D97-AF65-F5344CB8AC3E}">
        <p14:creationId xmlns:p14="http://schemas.microsoft.com/office/powerpoint/2010/main" val="88822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7197-1FBC-3EEB-FDC1-7B0AFDA3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3A8556-CE3E-ED0A-5CE1-2D1A05E8FE7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فيگیر حیاتَ جٚه اون نیشینه تی سفره رو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نی‌یی تو بنده ترَ خو زأی بخأنده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خوشا به احوالٚ تو ببخشه اعمالٚ تو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تأنی دخأنی بابا یا کی به نامٚ ابا </a:t>
            </a:r>
          </a:p>
        </p:txBody>
      </p:sp>
    </p:spTree>
    <p:extLst>
      <p:ext uri="{BB962C8B-B14F-4D97-AF65-F5344CB8AC3E}">
        <p14:creationId xmlns:p14="http://schemas.microsoft.com/office/powerpoint/2010/main" val="1447404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9BD-4F58-DDA3-D71D-C8EA2DEB3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41D492-7A54-81B0-C1EA-0F08E8B29702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هویت دأری فرقی با میت 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دوواره زندَه بوستی تولودی کی خأستی </a:t>
            </a:r>
          </a:p>
        </p:txBody>
      </p:sp>
    </p:spTree>
    <p:extLst>
      <p:ext uri="{BB962C8B-B14F-4D97-AF65-F5344CB8AC3E}">
        <p14:creationId xmlns:p14="http://schemas.microsoft.com/office/powerpoint/2010/main" val="228267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169</Words>
  <Application>Microsoft Office PowerPoint</Application>
  <PresentationFormat>Custom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Vazirmatn Medium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32</cp:revision>
  <dcterms:created xsi:type="dcterms:W3CDTF">2006-08-16T00:00:00Z</dcterms:created>
  <dcterms:modified xsi:type="dcterms:W3CDTF">2026-03-13T20:23:14Z</dcterms:modified>
  <dc:identifier>DAG7J6dvsZA</dc:identifier>
</cp:coreProperties>
</file>