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18288000" cy="10287000"/>
  <p:notesSz cx="6858000" cy="9144000"/>
  <p:embeddedFontLst>
    <p:embeddedFont>
      <p:font typeface="Vazirmatn Medium" panose="020B0604020202020204" charset="-78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4/3/2026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خوداوندٚ شامٚ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0F8B2-A43F-1708-4293-2DD02ADEA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386179-98E0-DA5F-050A-1050459607BD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به حرمتٚ نان جمَ بیم و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نان کی عیسی بدنه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بدن می وأسی زخم بوخورد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قوربانی بره ایسه </a:t>
            </a:r>
          </a:p>
        </p:txBody>
      </p:sp>
    </p:spTree>
    <p:extLst>
      <p:ext uri="{BB962C8B-B14F-4D97-AF65-F5344CB8AC3E}">
        <p14:creationId xmlns:p14="http://schemas.microsoft.com/office/powerpoint/2010/main" val="3656368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D7FED-E132-3B31-7BB8-125854975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446903-9E1D-E37A-074D-D2242551BD08}"/>
              </a:ext>
            </a:extLst>
          </p:cNvPr>
          <p:cNvSpPr txBox="1"/>
          <p:nvPr/>
        </p:nvSpPr>
        <p:spPr>
          <a:xfrm>
            <a:off x="1828800" y="2740919"/>
            <a:ext cx="14630400" cy="4805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7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خودا ایسه</a:t>
            </a:r>
            <a:br>
              <a:rPr lang="fa-IR" sz="7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7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قوربانی بره ایسه </a:t>
            </a:r>
          </a:p>
          <a:p>
            <a:pPr algn="ctr" rtl="1">
              <a:lnSpc>
                <a:spcPct val="150000"/>
              </a:lnSpc>
            </a:pPr>
            <a:r>
              <a:rPr lang="fa-IR" sz="7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خودا ایسه</a:t>
            </a:r>
          </a:p>
        </p:txBody>
      </p:sp>
    </p:spTree>
    <p:extLst>
      <p:ext uri="{BB962C8B-B14F-4D97-AF65-F5344CB8AC3E}">
        <p14:creationId xmlns:p14="http://schemas.microsoft.com/office/powerpoint/2010/main" val="1432532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خوداوندٚ شامٚ میأن اَییم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أمی شبانٚ 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توبه دیلٚ اَمرأ اَییم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جٚه شوگرگذاری اونٚ ور 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484B2-75C3-8ACB-1E8A-5E6DFFF50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677840-9A64-FFC4-F235-DD6624273ED6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عشق أمی میأن نهه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اون بوگفته تمامه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خو مرگ و ویریشتن فأدَه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قیمت، لعنت تمامه </a:t>
            </a:r>
          </a:p>
        </p:txBody>
      </p:sp>
    </p:spTree>
    <p:extLst>
      <p:ext uri="{BB962C8B-B14F-4D97-AF65-F5344CB8AC3E}">
        <p14:creationId xmlns:p14="http://schemas.microsoft.com/office/powerpoint/2010/main" val="338695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35CD0-B669-9E40-E4F8-C129CC07F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D52CE2-89F3-EFCB-EC05-43D96D056666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عهدٚ وأسی اونٚ جامَ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بدس گیریم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خون عهد ایسه جاودان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شفایان گیریم </a:t>
            </a:r>
          </a:p>
        </p:txBody>
      </p:sp>
    </p:spTree>
    <p:extLst>
      <p:ext uri="{BB962C8B-B14F-4D97-AF65-F5344CB8AC3E}">
        <p14:creationId xmlns:p14="http://schemas.microsoft.com/office/powerpoint/2010/main" val="345419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A81A3-85BF-B6A5-12AE-8A1409E7B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438492-7E07-7227-BA27-09C0BD338C85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به حرمتٚ نان جمَ بیم و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نان کی عیسی بدنه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بدن می وأسی زخم بوخورد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قوربانی بره ایسه </a:t>
            </a:r>
          </a:p>
        </p:txBody>
      </p:sp>
    </p:spTree>
    <p:extLst>
      <p:ext uri="{BB962C8B-B14F-4D97-AF65-F5344CB8AC3E}">
        <p14:creationId xmlns:p14="http://schemas.microsoft.com/office/powerpoint/2010/main" val="681577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705C1-16B4-6336-360D-EC3759921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139F6B-3B59-3426-5940-2304CEE45ECA}"/>
              </a:ext>
            </a:extLst>
          </p:cNvPr>
          <p:cNvSpPr txBox="1"/>
          <p:nvPr/>
        </p:nvSpPr>
        <p:spPr>
          <a:xfrm>
            <a:off x="1981200" y="4152900"/>
            <a:ext cx="14630400" cy="1573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7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خودا ایسه</a:t>
            </a:r>
          </a:p>
        </p:txBody>
      </p:sp>
    </p:spTree>
    <p:extLst>
      <p:ext uri="{BB962C8B-B14F-4D97-AF65-F5344CB8AC3E}">
        <p14:creationId xmlns:p14="http://schemas.microsoft.com/office/powerpoint/2010/main" val="143458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4F0BB-D9D8-3B3B-33AB-66E100AB5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D4EF3F-1607-D19F-EBC0-230DBFB90AB6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خوداوندٚ شامٚ میأن اَییم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أمی شبانٚ 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توبه دیلٚ اَمرأ اَییم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جٚه شوگرگذاری اونٚ ور </a:t>
            </a:r>
          </a:p>
        </p:txBody>
      </p:sp>
    </p:spTree>
    <p:extLst>
      <p:ext uri="{BB962C8B-B14F-4D97-AF65-F5344CB8AC3E}">
        <p14:creationId xmlns:p14="http://schemas.microsoft.com/office/powerpoint/2010/main" val="367443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B0358-8DC1-4843-5F93-DE1968247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D51A89-F902-9E1A-B71F-EF7916B9D2C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عشق أمی میأن نهه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اون بوگفته تمامه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خو مرگ و ویریشتن فأدَه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قیمت، لعنت تمامه </a:t>
            </a:r>
          </a:p>
        </p:txBody>
      </p:sp>
    </p:spTree>
    <p:extLst>
      <p:ext uri="{BB962C8B-B14F-4D97-AF65-F5344CB8AC3E}">
        <p14:creationId xmlns:p14="http://schemas.microsoft.com/office/powerpoint/2010/main" val="2323288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5A09A-3C3E-9229-45B8-A9E4E47D3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1CB5F6-6AC5-55A4-3CDE-0C6E8CB8524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عهدٚ وأسی اونٚ جامَ 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بدس گیریم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خون عهد ایسه جاودان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شفایان گیریم </a:t>
            </a:r>
          </a:p>
        </p:txBody>
      </p:sp>
    </p:spTree>
    <p:extLst>
      <p:ext uri="{BB962C8B-B14F-4D97-AF65-F5344CB8AC3E}">
        <p14:creationId xmlns:p14="http://schemas.microsoft.com/office/powerpoint/2010/main" val="1154156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169</Words>
  <Application>Microsoft Office PowerPoint</Application>
  <PresentationFormat>Custom</PresentationFormat>
  <Paragraphs>24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Vazirmatn Medium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Bafti, Saeid</cp:lastModifiedBy>
  <cp:revision>37</cp:revision>
  <dcterms:created xsi:type="dcterms:W3CDTF">2006-08-16T00:00:00Z</dcterms:created>
  <dcterms:modified xsi:type="dcterms:W3CDTF">2026-04-03T09:29:33Z</dcterms:modified>
  <dc:identifier>DAG7J6dvsZA</dc:identifier>
</cp:coreProperties>
</file>