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3"/>
  </p:notes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</p:sldIdLst>
  <p:sldSz cx="18288000" cy="10287000"/>
  <p:notesSz cx="6858000" cy="9144000"/>
  <p:embeddedFontLst>
    <p:embeddedFont>
      <p:font typeface="Vazirmatn Medium" pitchFamily="2" charset="-78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3/13/2026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358670"/>
            <a:ext cx="17830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9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روح خودا می امرایه</a:t>
            </a:r>
            <a:endParaRPr lang="en-US" sz="96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1B7719-0238-1553-BCCC-DA871B110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7636928-D930-3A30-CB93-B89364F9FA07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ایمروز بیأ تا بخأنیم، بولند صدا جأ بخأنیم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روحٚ خودا می اَمرأیه، اونٚ حوضور می اَمرأیه </a:t>
            </a:r>
          </a:p>
        </p:txBody>
      </p:sp>
    </p:spTree>
    <p:extLst>
      <p:ext uri="{BB962C8B-B14F-4D97-AF65-F5344CB8AC3E}">
        <p14:creationId xmlns:p14="http://schemas.microsoft.com/office/powerpoint/2010/main" val="33550356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6B6094-C7B5-4895-0DB7-801DBAB4C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0343097-5401-D0FB-73C5-29661055A35E}"/>
              </a:ext>
            </a:extLst>
          </p:cNvPr>
          <p:cNvSpPr txBox="1"/>
          <p:nvPr/>
        </p:nvSpPr>
        <p:spPr>
          <a:xfrm>
            <a:off x="1828800" y="4526023"/>
            <a:ext cx="14630400" cy="1234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54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روحٚ خودا می اَمرأیه، اونٚ حوضور می اَمرأیه </a:t>
            </a:r>
          </a:p>
        </p:txBody>
      </p:sp>
    </p:spTree>
    <p:extLst>
      <p:ext uri="{BB962C8B-B14F-4D97-AF65-F5344CB8AC3E}">
        <p14:creationId xmlns:p14="http://schemas.microsoft.com/office/powerpoint/2010/main" val="1461893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2AE8A-EDA3-72BC-638B-DEAFAE0D3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29E5CE-21C7-906D-6B3A-4B7CC4F0EE9A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خوداوندٚ روحٚ پاک همه‌ زمأت اَمی اَمرأیه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اون اَمرَ مسح بوکوده، اونٚ حوضور اَمی اَمرأیه </a:t>
            </a:r>
          </a:p>
        </p:txBody>
      </p:sp>
    </p:spTree>
    <p:extLst>
      <p:ext uri="{BB962C8B-B14F-4D97-AF65-F5344CB8AC3E}">
        <p14:creationId xmlns:p14="http://schemas.microsoft.com/office/powerpoint/2010/main" val="2687279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17FD4-8A92-45E6-598F-5605BB1F9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66A3F47-5340-1259-37FD-450111F7F57E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اَمرَ اون اوسه کوده، اسیرَ آزادَ کونیم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روحٚ خودا هَنَ خأیه دَوَسته چومأن وازَ کونیم </a:t>
            </a:r>
          </a:p>
        </p:txBody>
      </p:sp>
    </p:spTree>
    <p:extLst>
      <p:ext uri="{BB962C8B-B14F-4D97-AF65-F5344CB8AC3E}">
        <p14:creationId xmlns:p14="http://schemas.microsoft.com/office/powerpoint/2010/main" val="3944697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86136A-B6D4-0DCF-06CD-3EB8B2B32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F251D71-2609-B4FA-C2DF-1BBCC40123DC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ستم‌بیده آدمأنَ، خورم خبر فأرسأنیم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عویرَ بوسته رأ دوأریم، زخمٚ دیلأنٚ مرحمیم </a:t>
            </a:r>
          </a:p>
        </p:txBody>
      </p:sp>
    </p:spTree>
    <p:extLst>
      <p:ext uri="{BB962C8B-B14F-4D97-AF65-F5344CB8AC3E}">
        <p14:creationId xmlns:p14="http://schemas.microsoft.com/office/powerpoint/2010/main" val="2365113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43D5A8-027F-745A-93D1-626A96FE9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AE0C903-BF65-5A05-12C8-530B4230B505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ایمروز بیأ تا بخأنیم، بولند صدا جأ بخأنیم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روحٚ خودا می اَمرأیه، اونٚ حوضور می اَمرأیه </a:t>
            </a:r>
          </a:p>
        </p:txBody>
      </p:sp>
    </p:spTree>
    <p:extLst>
      <p:ext uri="{BB962C8B-B14F-4D97-AF65-F5344CB8AC3E}">
        <p14:creationId xmlns:p14="http://schemas.microsoft.com/office/powerpoint/2010/main" val="2113102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A27588-F3C9-1C51-7C9E-A634943C37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B3518B4-EBA4-4566-EAE7-74A371AD1286}"/>
              </a:ext>
            </a:extLst>
          </p:cNvPr>
          <p:cNvSpPr txBox="1"/>
          <p:nvPr/>
        </p:nvSpPr>
        <p:spPr>
          <a:xfrm>
            <a:off x="1828800" y="4526023"/>
            <a:ext cx="14630400" cy="1234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54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روحٚ خودا می اَمرأیه، اونٚ حوضور می اَمرأیه </a:t>
            </a:r>
          </a:p>
        </p:txBody>
      </p:sp>
    </p:spTree>
    <p:extLst>
      <p:ext uri="{BB962C8B-B14F-4D97-AF65-F5344CB8AC3E}">
        <p14:creationId xmlns:p14="http://schemas.microsoft.com/office/powerpoint/2010/main" val="114023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21B2FE-BB30-1F7F-6494-1F1EE261E4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707C99E-C2AE-A290-06D7-FF6D7A626788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خوداوندٚ روحٚ پاک همه‌ زمأت اَمی اَمرأیه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اون اَمرَ مسح بوکوده، اونٚ حوضور اَمی اَمرأیه </a:t>
            </a:r>
          </a:p>
        </p:txBody>
      </p:sp>
    </p:spTree>
    <p:extLst>
      <p:ext uri="{BB962C8B-B14F-4D97-AF65-F5344CB8AC3E}">
        <p14:creationId xmlns:p14="http://schemas.microsoft.com/office/powerpoint/2010/main" val="3737734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2EF7B9-7121-671F-48E8-E8C9C69129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AB80316-0394-7D87-BB58-DF6F848A5CC0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اَمرَ اون اوسه کوده، اسیرَ آزادَ کونیم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روحٚ خودا هَنَ خأیه دَوَسته چومأن وازَ کونیم </a:t>
            </a:r>
          </a:p>
        </p:txBody>
      </p:sp>
    </p:spTree>
    <p:extLst>
      <p:ext uri="{BB962C8B-B14F-4D97-AF65-F5344CB8AC3E}">
        <p14:creationId xmlns:p14="http://schemas.microsoft.com/office/powerpoint/2010/main" val="2668317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6E58A0-1557-477F-AB3A-75C9767655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1CA3756-B6AD-3E35-61D5-150DC2FA3638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ستم‌بیده آدمأنَ، خورم خبر فأرسأنیم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عویرَ بوسته رأ دوأریم، زخمٚ دیلأنٚ مرحمیم </a:t>
            </a:r>
          </a:p>
        </p:txBody>
      </p:sp>
    </p:spTree>
    <p:extLst>
      <p:ext uri="{BB962C8B-B14F-4D97-AF65-F5344CB8AC3E}">
        <p14:creationId xmlns:p14="http://schemas.microsoft.com/office/powerpoint/2010/main" val="842292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150</Words>
  <Application>Microsoft Office PowerPoint</Application>
  <PresentationFormat>Custom</PresentationFormat>
  <Paragraphs>19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Vazirmatn Medium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34</cp:revision>
  <dcterms:created xsi:type="dcterms:W3CDTF">2006-08-16T00:00:00Z</dcterms:created>
  <dcterms:modified xsi:type="dcterms:W3CDTF">2026-03-13T20:39:32Z</dcterms:modified>
  <dc:identifier>DAG7J6dvsZA</dc:identifier>
</cp:coreProperties>
</file>