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  <p:sldId id="270" r:id="rId9"/>
  </p:sldIdLst>
  <p:sldSz cx="18288000" cy="10287000"/>
  <p:notesSz cx="6858000" cy="9144000"/>
  <p:embeddedFontLst>
    <p:embeddedFont>
      <p:font typeface="Vazirmatn Medium" pitchFamily="2" charset="-7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12T07:52:31.3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 5779,'0'0'6050,"0"-4"-6306,0-1-1280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5000" dirty="0">
                <a:solidFill>
                  <a:schemeClr val="accent3">
                    <a:lumMod val="75000"/>
                  </a:schemeClr>
                </a:solidFill>
                <a:latin typeface="Vazirmatn Medium" panose="020B0604020202020204" charset="-78"/>
                <a:cs typeface="Vazirmatn Medium" panose="020B0604020202020204" charset="-78"/>
              </a:rPr>
              <a:t>شوکر تی وأسی </a:t>
            </a:r>
            <a:endParaRPr lang="en-US" sz="15000" dirty="0">
              <a:solidFill>
                <a:schemeClr val="accent3">
                  <a:lumMod val="75000"/>
                </a:schemeClr>
              </a:solidFill>
              <a:latin typeface="Vazirmatn Medium" panose="020B0604020202020204" charset="-78"/>
              <a:cs typeface="Vazirmatn Medium" panose="020B0604020202020204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12A16D9-B7D8-A0A3-8073-EBDB400AAE6D}"/>
                  </a:ext>
                </a:extLst>
              </p14:cNvPr>
              <p14:cNvContentPartPr/>
              <p14:nvPr/>
            </p14:nvContentPartPr>
            <p14:xfrm>
              <a:off x="1700825" y="4222703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12A16D9-B7D8-A0A3-8073-EBDB400AAE6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692185" y="4213703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3327618"/>
            <a:ext cx="14630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8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روح‌القدس بیأ اَمی ورجأ </a:t>
            </a:r>
          </a:p>
          <a:p>
            <a:pPr algn="ctr">
              <a:lnSpc>
                <a:spcPct val="150000"/>
              </a:lnSpc>
            </a:pPr>
            <a:r>
              <a:rPr lang="fa-IR" sz="8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موشتأقیم هر زمأت و هر جأ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3327618"/>
            <a:ext cx="14630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defRPr sz="8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defRPr>
            </a:lvl1pPr>
          </a:lstStyle>
          <a:p>
            <a:r>
              <a:rPr lang="fa-IR" dirty="0"/>
              <a:t>کی پورَ بیم جٚه تی حوضورٚ پأک </a:t>
            </a:r>
          </a:p>
          <a:p>
            <a:r>
              <a:rPr lang="fa-IR" dirty="0"/>
              <a:t>ویریزیم اَمأن جٚه دونیأ، جٚه خأک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3327618"/>
            <a:ext cx="14630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defRPr sz="8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defRPr>
            </a:lvl1pPr>
          </a:lstStyle>
          <a:p>
            <a:r>
              <a:rPr lang="fa-IR" dirty="0"/>
              <a:t>تو لمس بوکون اَمی دیل و جأنَ </a:t>
            </a:r>
          </a:p>
          <a:p>
            <a:r>
              <a:rPr lang="fa-IR" dirty="0"/>
              <a:t>تو روشنَ کون اَمی افکأرَ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3327618"/>
            <a:ext cx="14630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defRPr sz="8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defRPr>
            </a:lvl1pPr>
          </a:lstStyle>
          <a:p>
            <a:r>
              <a:rPr lang="fa-IR" dirty="0"/>
              <a:t>تی کلأمَ دیلٚ اَمرأ خأنیم </a:t>
            </a:r>
          </a:p>
          <a:p>
            <a:r>
              <a:rPr lang="fa-IR" dirty="0"/>
              <a:t>هر روز دوعأ میأن ترَ دوخأنیم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3467100"/>
            <a:ext cx="146304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defRPr sz="8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defRPr>
            </a:lvl1pPr>
          </a:lstStyle>
          <a:p>
            <a:r>
              <a:rPr lang="fa-IR" dirty="0"/>
              <a:t>تی قودرت بأیه کلیسا میأن </a:t>
            </a:r>
          </a:p>
          <a:p>
            <a:r>
              <a:rPr lang="fa-IR" dirty="0"/>
              <a:t>تی تبدیل بأیه دیلأنٚ میأن </a:t>
            </a:r>
          </a:p>
          <a:p>
            <a:r>
              <a:rPr lang="fa-IR" dirty="0"/>
              <a:t>﻿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3327618"/>
            <a:ext cx="14630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defRPr sz="8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defRPr>
            </a:lvl1pPr>
          </a:lstStyle>
          <a:p>
            <a:r>
              <a:rPr lang="fa-IR" dirty="0"/>
              <a:t>شوکر تی وأسی، حمد تی وأسی </a:t>
            </a:r>
          </a:p>
          <a:p>
            <a:r>
              <a:rPr lang="fa-IR" dirty="0"/>
              <a:t>شوکر تی وأسی، حمد تی وأسی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D0548-AEFF-02C5-F08D-52FC73D0B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549F04-15BB-E4AE-A6AC-5BBB5F9C9916}"/>
              </a:ext>
            </a:extLst>
          </p:cNvPr>
          <p:cNvSpPr txBox="1"/>
          <p:nvPr/>
        </p:nvSpPr>
        <p:spPr>
          <a:xfrm>
            <a:off x="1828800" y="3327618"/>
            <a:ext cx="14630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defRPr sz="8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defRPr>
            </a:lvl1pPr>
          </a:lstStyle>
          <a:p>
            <a:r>
              <a:rPr lang="fa-IR" dirty="0"/>
              <a:t>شوکر تی وأسی، حمد تی وأسی </a:t>
            </a:r>
          </a:p>
          <a:p>
            <a:r>
              <a:rPr lang="fa-IR" dirty="0"/>
              <a:t>شوکر تی وأسی، حمد تی وأسی </a:t>
            </a:r>
          </a:p>
        </p:txBody>
      </p:sp>
    </p:spTree>
    <p:extLst>
      <p:ext uri="{BB962C8B-B14F-4D97-AF65-F5344CB8AC3E}">
        <p14:creationId xmlns:p14="http://schemas.microsoft.com/office/powerpoint/2010/main" val="4032354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90</Words>
  <Application>Microsoft Office PowerPoint</Application>
  <PresentationFormat>Custom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Aptos</vt:lpstr>
      <vt:lpstr>Vazirmatn Medium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Beatham</dc:creator>
  <cp:lastModifiedBy>saeid bafti</cp:lastModifiedBy>
  <cp:revision>22</cp:revision>
  <dcterms:created xsi:type="dcterms:W3CDTF">2006-08-16T00:00:00Z</dcterms:created>
  <dcterms:modified xsi:type="dcterms:W3CDTF">2025-12-13T14:15:41Z</dcterms:modified>
  <dc:identifier>DAG7J6dvsZA</dc:identifier>
</cp:coreProperties>
</file>