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6" r:id="rId4"/>
    <p:sldId id="260" r:id="rId5"/>
    <p:sldId id="267" r:id="rId6"/>
    <p:sldId id="268" r:id="rId7"/>
    <p:sldId id="269" r:id="rId8"/>
  </p:sldIdLst>
  <p:sldSz cx="18288000" cy="10287000"/>
  <p:notesSz cx="6858000" cy="9144000"/>
  <p:embeddedFontLst>
    <p:embeddedFont>
      <p:font typeface="Vazirmatn Medium" pitchFamily="2" charset="-78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2" d="100"/>
          <a:sy n="32" d="100"/>
        </p:scale>
        <p:origin x="53" y="7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174004"/>
            <a:ext cx="178307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﻿صُبٚ آزادی</a:t>
            </a:r>
            <a:endParaRPr lang="en-US" sz="12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 خاک و سیاهی، جٚه مرگ و تباهی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ویریشته دتأوست، حوضورٚ خودایی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سنگٚ قبر نتأنست اونٚ رأیَ دٚوٚده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فرشته بوگفته تومامَ بوست وعده 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4AB42-1AAA-EFD1-5371-04D85A070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BFFA3-1619-D80B-BA11-890CF12957BE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 وخت کی ویریشته، بشکفته سیاهی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نوری بأمو میأن اَ صُبٚ طلایی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بیأ باز بخأنیم، کی روز وصاله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کی ایتأ روز اَطو عَینٚ کماله </a:t>
            </a:r>
          </a:p>
        </p:txBody>
      </p:sp>
    </p:spTree>
    <p:extLst>
      <p:ext uri="{BB962C8B-B14F-4D97-AF65-F5344CB8AC3E}">
        <p14:creationId xmlns:p14="http://schemas.microsoft.com/office/powerpoint/2010/main" val="588187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8EF6-9D65-F964-4E72-87E60DEA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AE84-2267-9F29-860F-D6F1DE2D447A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مسیحا خو جانَ اَمِره فدا کود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بشکسته دیلٚ ره اومید بپا کود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بأور اونٚ پا جیر، تی تومامٚ وجود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بخأن اونٚ نامَ، بخأن تو سرود </a:t>
            </a:r>
          </a:p>
        </p:txBody>
      </p:sp>
    </p:spTree>
    <p:extLst>
      <p:ext uri="{BB962C8B-B14F-4D97-AF65-F5344CB8AC3E}">
        <p14:creationId xmlns:p14="http://schemas.microsoft.com/office/powerpoint/2010/main" val="267553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0808D-E04B-36F9-5FFA-3FB21A571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2EF829-3A6D-F39A-E19C-130F48559A9E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 زندَه بوسته، صُبٚ آزادی میأن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دس به دس ایسأییم، جٚه أ شادی میأن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بأزین پس آزادی، چون نجاتَ دأریم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ایمروز تا همیشه، عهدی تازه دأریم</a:t>
            </a:r>
          </a:p>
        </p:txBody>
      </p:sp>
    </p:spTree>
    <p:extLst>
      <p:ext uri="{BB962C8B-B14F-4D97-AF65-F5344CB8AC3E}">
        <p14:creationId xmlns:p14="http://schemas.microsoft.com/office/powerpoint/2010/main" val="447135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C3DBA-2C9C-63EC-FBCA-4C27DA279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75E640-7F4E-2F9E-A8EE-C1F113EA3D35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وأچشید، بیدینید کی خودا نیکویه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خوش به حالٚ اونکی اونٚ چومٚ سویه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بیأ باز بخأنیم، کی روز وصاله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کی ایتأ روز اَطو عَینٚ کماله </a:t>
            </a:r>
          </a:p>
        </p:txBody>
      </p:sp>
    </p:spTree>
    <p:extLst>
      <p:ext uri="{BB962C8B-B14F-4D97-AF65-F5344CB8AC3E}">
        <p14:creationId xmlns:p14="http://schemas.microsoft.com/office/powerpoint/2010/main" val="1452328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C1E72-DBBB-BC66-2288-1AEB27C73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44FC98-4646-4120-4194-111B5BC850D7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مسیحا خو جانَ اَمِره فدا کود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بشکسته دیلٚ ره اومید بپا کود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بأور اونٚ پا جیر، تی تومامٚ وجود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بخأن اونٚ نامَ، بخأن تو سرود </a:t>
            </a:r>
          </a:p>
        </p:txBody>
      </p:sp>
    </p:spTree>
    <p:extLst>
      <p:ext uri="{BB962C8B-B14F-4D97-AF65-F5344CB8AC3E}">
        <p14:creationId xmlns:p14="http://schemas.microsoft.com/office/powerpoint/2010/main" val="2448034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164</Words>
  <Application>Microsoft Office PowerPoint</Application>
  <PresentationFormat>Custom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Vazirmatn Medium</vt:lpstr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17</cp:revision>
  <dcterms:created xsi:type="dcterms:W3CDTF">2006-08-16T00:00:00Z</dcterms:created>
  <dcterms:modified xsi:type="dcterms:W3CDTF">2025-12-11T22:59:26Z</dcterms:modified>
  <dc:identifier>DAG7J6dvsZA</dc:identifier>
</cp:coreProperties>
</file>