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7" r:id="rId7"/>
    <p:sldId id="268" r:id="rId8"/>
    <p:sldId id="273" r:id="rId9"/>
    <p:sldId id="274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2382794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عشق نایاب</a:t>
            </a:r>
            <a:b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</a:b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8921E-5638-8F18-366C-23AA332FE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A90A9-1FBC-F41C-B58F-42D597CE9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ایدفا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من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او مهربانٚ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زنجیلَ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پارَه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مرهم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B71E3F-47CB-E4A0-2A79-7428855225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62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C53B8-74DF-E781-3EDA-A53BCD0CB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3208C-952F-22D0-F19F-58B8A9F1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گی کی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فدا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کی آزاد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بیبی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خوشحال و شاد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بیبی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17523E2-7562-01A0-FAC1-9DAC0CEB8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99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1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ایروزی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بوم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و مهر و وفا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ایروزی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خسته بوم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دٚوٚسته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بوم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گیدی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تویی بی کس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بی کس و بی همنفس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آخه تی درد درمان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اشک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1168306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زنجیل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سخت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اَویرَ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کلید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یاده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داد بزم 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نا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اومید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30" y="11538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ایدفا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من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او مهربانٚ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زنجیلَ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پارَه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زخمَ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مرهم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D32B6-FF72-8F7F-C3D1-BBE96D604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FBCFF-B9BE-A6D5-8790-C44DE5C86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گی کی من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کودم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فدا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کی آزاد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بیبی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خوشحال و شاد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بیبی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2DED01-D3DA-D571-1D9F-701B581B6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69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9428C-187B-32AA-959C-2AA42D8C3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216D6-254E-DA68-0EDF-0C8029D18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منی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عشقٚ نایابٚ منی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خوش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بأمویی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کی درمانٚ منی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CA4A7B-9488-A5C0-D2A7-F0BF27AFA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51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2C5EF-AABF-9D2B-DEC5-C8420DAD9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69AC1-3BEA-3957-D720-E11C8FB79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غمی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نأرم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چونکی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ایمروز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خأنم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0801CF-7E75-E4AB-9510-B7948A1A69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244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AC6F9-73FB-275D-4FC2-26EE601D9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FD566-6E14-97C0-57C9-047B11360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3885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منی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عشقٚ نایابٚ منی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زندگی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endParaRPr lang="en-GB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عشقٚ اول و آخری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F55C3E-18B3-58A2-5E3F-EA3EDA542E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53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171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 Niloofar</vt:lpstr>
      <vt:lpstr>Calibri</vt:lpstr>
      <vt:lpstr>Calibri Light</vt:lpstr>
      <vt:lpstr>Office Theme</vt:lpstr>
      <vt:lpstr>عشق نایاب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23</cp:revision>
  <dcterms:created xsi:type="dcterms:W3CDTF">2025-11-03T09:53:19Z</dcterms:created>
  <dcterms:modified xsi:type="dcterms:W3CDTF">2025-11-03T14:26:38Z</dcterms:modified>
</cp:coreProperties>
</file>