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73" r:id="rId6"/>
    <p:sldId id="269" r:id="rId7"/>
    <p:sldId id="274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65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جان می ور بیا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جأن می ور بیأ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مِره بوبو رهنمأ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جأن تی دسٚ میأن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ایسی می دیلٚ تأن</a:t>
            </a:r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0B86C-943A-2A39-A4B5-31B0C611F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5EF06E-65FF-8FF4-F1BE-1B9838D683A0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وجودٚ تشنه‌یم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حوضورٚ تشنه‌یم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جأ خأیم می سرور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بیبی می عشق و رهبر </a:t>
            </a:r>
          </a:p>
        </p:txBody>
      </p:sp>
    </p:spTree>
    <p:extLst>
      <p:ext uri="{BB962C8B-B14F-4D97-AF65-F5344CB8AC3E}">
        <p14:creationId xmlns:p14="http://schemas.microsoft.com/office/powerpoint/2010/main" val="303075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F82C8-F2DA-E2E7-6320-EBB76A86A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0DFCCB-6653-1B92-4398-E015F104609F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دیلَ وأ نوکونم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هیکسَ جیگا ندم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تی حوضورَ خأیم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عیسی تی خأطرخأیم </a:t>
            </a:r>
          </a:p>
        </p:txBody>
      </p:sp>
    </p:spTree>
    <p:extLst>
      <p:ext uri="{BB962C8B-B14F-4D97-AF65-F5344CB8AC3E}">
        <p14:creationId xmlns:p14="http://schemas.microsoft.com/office/powerpoint/2010/main" val="157328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17936-11D3-CE16-F0B5-2F1F9140D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FFF13B-126E-2B2D-6BFF-2E22EDEBAA59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وجودٚ تشنه‌یم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حوضورٚ تشنه‌یم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جأ خأیم می سرور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بیبی می عشق و رهبر </a:t>
            </a:r>
          </a:p>
        </p:txBody>
      </p:sp>
    </p:spTree>
    <p:extLst>
      <p:ext uri="{BB962C8B-B14F-4D97-AF65-F5344CB8AC3E}">
        <p14:creationId xmlns:p14="http://schemas.microsoft.com/office/powerpoint/2010/main" val="2578254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46BD7-A41B-240A-DCEE-00FC69DEB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2F97A9-6801-B5FE-6009-2B1320B8FAEF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توکل درم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می جانٚ دیلبر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سلطنت بوکون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تویی می شأ و سرور </a:t>
            </a:r>
          </a:p>
        </p:txBody>
      </p:sp>
    </p:spTree>
    <p:extLst>
      <p:ext uri="{BB962C8B-B14F-4D97-AF65-F5344CB8AC3E}">
        <p14:creationId xmlns:p14="http://schemas.microsoft.com/office/powerpoint/2010/main" val="408836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050FD-75E9-A505-9A33-9B14806B7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EFA13D-9F94-2869-7A13-D5847D861A9C}"/>
              </a:ext>
            </a:extLst>
          </p:cNvPr>
          <p:cNvSpPr txBox="1"/>
          <p:nvPr/>
        </p:nvSpPr>
        <p:spPr>
          <a:xfrm>
            <a:off x="1828800" y="2674605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وجودٚ تشنه‌یم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حوضورٚ تشنه‌یم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جأ خأیم می سرور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بیبی می عشق و رهبر </a:t>
            </a:r>
          </a:p>
        </p:txBody>
      </p:sp>
    </p:spTree>
    <p:extLst>
      <p:ext uri="{BB962C8B-B14F-4D97-AF65-F5344CB8AC3E}">
        <p14:creationId xmlns:p14="http://schemas.microsoft.com/office/powerpoint/2010/main" val="3573475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100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Vazirmatn Medium</vt:lpstr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35</cp:revision>
  <dcterms:created xsi:type="dcterms:W3CDTF">2006-08-16T00:00:00Z</dcterms:created>
  <dcterms:modified xsi:type="dcterms:W3CDTF">2026-03-13T21:13:30Z</dcterms:modified>
  <dc:identifier>DAG7J6dvsZA</dc:identifier>
</cp:coreProperties>
</file>