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9"/>
  </p:notesMasterIdLst>
  <p:sldIdLst>
    <p:sldId id="256" r:id="rId2"/>
    <p:sldId id="266" r:id="rId3"/>
    <p:sldId id="267" r:id="rId4"/>
    <p:sldId id="270" r:id="rId5"/>
    <p:sldId id="268" r:id="rId6"/>
    <p:sldId id="271" r:id="rId7"/>
    <p:sldId id="272" r:id="rId8"/>
  </p:sldIdLst>
  <p:sldSz cx="18288000" cy="10287000"/>
  <p:notesSz cx="6858000" cy="9144000"/>
  <p:embeddedFontLst>
    <p:embeddedFont>
      <p:font typeface="Vazirmatn Medium" pitchFamily="2" charset="-78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22" autoAdjust="0"/>
  </p:normalViewPr>
  <p:slideViewPr>
    <p:cSldViewPr>
      <p:cViewPr varScale="1">
        <p:scale>
          <a:sx n="55" d="100"/>
          <a:sy n="55" d="100"/>
        </p:scale>
        <p:origin x="658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3/14/2026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358670"/>
            <a:ext cx="17830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9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محبت ریشه</a:t>
            </a:r>
            <a:endParaRPr lang="en-US" sz="96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2AE8A-EDA3-72BC-638B-DEAFAE0D3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29E5CE-21C7-906D-6B3A-4B7CC4F0EE9A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محبتٚ ریشه بیدین جان بیگیفت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 کلیسا سر و سامان بیگیفت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جٚه رأیٚ نزدیک و جٚه هر رأیٚ دور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 کلام فووُست و بورأن بیگیفت </a:t>
            </a:r>
          </a:p>
        </p:txBody>
      </p:sp>
    </p:spTree>
    <p:extLst>
      <p:ext uri="{BB962C8B-B14F-4D97-AF65-F5344CB8AC3E}">
        <p14:creationId xmlns:p14="http://schemas.microsoft.com/office/powerpoint/2010/main" val="2687279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50B86C-943A-2A39-A4B5-31B0C611FE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95EF06E-65FF-8FF4-F1BE-1B9838D683A0}"/>
              </a:ext>
            </a:extLst>
          </p:cNvPr>
          <p:cNvSpPr txBox="1"/>
          <p:nvPr/>
        </p:nvSpPr>
        <p:spPr>
          <a:xfrm>
            <a:off x="1828800" y="3880654"/>
            <a:ext cx="14630400" cy="2525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اَمأن خوشیم چی سرخوشیم کی جانٚ جانأن دأریم 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همه با هم شادی کونیم کی شاهٚ شاهأن دأریم </a:t>
            </a:r>
          </a:p>
        </p:txBody>
      </p:sp>
    </p:spTree>
    <p:extLst>
      <p:ext uri="{BB962C8B-B14F-4D97-AF65-F5344CB8AC3E}">
        <p14:creationId xmlns:p14="http://schemas.microsoft.com/office/powerpoint/2010/main" val="3030758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66CF2A-B29D-26AF-75F8-5B78076D05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E529E84-C3E7-42FC-A981-B328B5968CE9}"/>
              </a:ext>
            </a:extLst>
          </p:cNvPr>
          <p:cNvSpPr txBox="1"/>
          <p:nvPr/>
        </p:nvSpPr>
        <p:spPr>
          <a:xfrm>
            <a:off x="1828800" y="4462544"/>
            <a:ext cx="14630400" cy="1361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وارشٚ نو بوأرست وارشٚ نو بوأرست </a:t>
            </a:r>
          </a:p>
        </p:txBody>
      </p:sp>
    </p:spTree>
    <p:extLst>
      <p:ext uri="{BB962C8B-B14F-4D97-AF65-F5344CB8AC3E}">
        <p14:creationId xmlns:p14="http://schemas.microsoft.com/office/powerpoint/2010/main" val="256986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8F82C8-F2DA-E2E7-6320-EBB76A86AA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40DFCCB-6653-1B92-4398-E015F104609F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خورم خبر صدای ایمأن بیگیفت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 مهربان دسٚ اسیرأن بیگیفت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هر خسته دیلٚ ره کی چوم برأیه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وارشٚ نو جٚه سر جٚه آسمان بیگیفت </a:t>
            </a:r>
          </a:p>
        </p:txBody>
      </p:sp>
    </p:spTree>
    <p:extLst>
      <p:ext uri="{BB962C8B-B14F-4D97-AF65-F5344CB8AC3E}">
        <p14:creationId xmlns:p14="http://schemas.microsoft.com/office/powerpoint/2010/main" val="1573282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168C3E-C59C-1A6B-1E9C-6F8C32F33D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09A4BC5-8BD5-6C28-AB6D-DB6DF76F7068}"/>
              </a:ext>
            </a:extLst>
          </p:cNvPr>
          <p:cNvSpPr txBox="1"/>
          <p:nvPr/>
        </p:nvSpPr>
        <p:spPr>
          <a:xfrm>
            <a:off x="1828800" y="3880654"/>
            <a:ext cx="14630400" cy="2525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اَمأن خوشیم چی سرخوشیم کی جانٚ جانأن دأریم 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همه با هم شادی کونیم کی شاهٚ شاهأن دأریم </a:t>
            </a:r>
          </a:p>
        </p:txBody>
      </p:sp>
    </p:spTree>
    <p:extLst>
      <p:ext uri="{BB962C8B-B14F-4D97-AF65-F5344CB8AC3E}">
        <p14:creationId xmlns:p14="http://schemas.microsoft.com/office/powerpoint/2010/main" val="733268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1442D7-2F98-1991-8C03-05FA6D6BF7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29BB761-CADA-1C0A-D7ED-AE25AD083046}"/>
              </a:ext>
            </a:extLst>
          </p:cNvPr>
          <p:cNvSpPr txBox="1"/>
          <p:nvPr/>
        </p:nvSpPr>
        <p:spPr>
          <a:xfrm>
            <a:off x="1828800" y="4462544"/>
            <a:ext cx="14630400" cy="1361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وارشٚ نو بوأرست وارشٚ نو بوأرست </a:t>
            </a:r>
          </a:p>
        </p:txBody>
      </p:sp>
    </p:spTree>
    <p:extLst>
      <p:ext uri="{BB962C8B-B14F-4D97-AF65-F5344CB8AC3E}">
        <p14:creationId xmlns:p14="http://schemas.microsoft.com/office/powerpoint/2010/main" val="2483739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97</Words>
  <Application>Microsoft Office PowerPoint</Application>
  <PresentationFormat>Custom</PresentationFormat>
  <Paragraphs>15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Vazirmatn Medium</vt:lpstr>
      <vt:lpstr>Aptos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36</cp:revision>
  <dcterms:created xsi:type="dcterms:W3CDTF">2006-08-16T00:00:00Z</dcterms:created>
  <dcterms:modified xsi:type="dcterms:W3CDTF">2026-03-13T21:19:16Z</dcterms:modified>
  <dc:identifier>DAG7J6dvsZA</dc:identifier>
</cp:coreProperties>
</file>