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6" r:id="rId12"/>
  </p:sldIdLst>
  <p:sldSz cx="18288000" cy="10287000"/>
  <p:notesSz cx="6858000" cy="9144000"/>
  <p:embeddedFontLst>
    <p:embeddedFont>
      <p:font typeface="Vazirmatn Medium" pitchFamily="2" charset="-78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22" autoAdjust="0"/>
  </p:normalViewPr>
  <p:slideViewPr>
    <p:cSldViewPr>
      <p:cViewPr varScale="1">
        <p:scale>
          <a:sx n="55" d="100"/>
          <a:sy n="55" d="100"/>
        </p:scale>
        <p:origin x="65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رشت تو دینی خودا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4182E-C767-D105-0B8E-9E64A5F89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C5AAAC4-13AF-BE1C-6BA3-BBA971D2798A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نامٚ اَمرأ توشکه‌یه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او نجاتٚ وخت کِیه!؟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نامٚ اَمرأ توشکه‌یه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او نجاتٚ وخت کِیه!؟ </a:t>
            </a:r>
          </a:p>
        </p:txBody>
      </p:sp>
    </p:spTree>
    <p:extLst>
      <p:ext uri="{BB962C8B-B14F-4D97-AF65-F5344CB8AC3E}">
        <p14:creationId xmlns:p14="http://schemas.microsoft.com/office/powerpoint/2010/main" val="1715122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6BDC4-FD13-E4C6-37CB-C8DB08F78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DBACC7-76A9-9FC6-7769-5C5FD5B31F77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رشتَ تو دینی خودا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دأنم نی‌یه جٚه تو سیوأ </a:t>
            </a:r>
          </a:p>
        </p:txBody>
      </p:sp>
    </p:spTree>
    <p:extLst>
      <p:ext uri="{BB962C8B-B14F-4D97-AF65-F5344CB8AC3E}">
        <p14:creationId xmlns:p14="http://schemas.microsoft.com/office/powerpoint/2010/main" val="3749290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رشتَ تو دینی خودا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دأنم نی‌یه جٚه تو سیوأ 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58BB5-C68C-4AB0-A8AF-7A20A10B0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4D97D6-BEAC-C23D-7568-5551A29F1B16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دأنی می غیرت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شأرٚ ره برأیه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زانویأن خمَ بوست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چوم همش تی رأیه </a:t>
            </a:r>
          </a:p>
        </p:txBody>
      </p:sp>
    </p:spTree>
    <p:extLst>
      <p:ext uri="{BB962C8B-B14F-4D97-AF65-F5344CB8AC3E}">
        <p14:creationId xmlns:p14="http://schemas.microsoft.com/office/powerpoint/2010/main" val="544359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DD69D-D332-6B9F-DE96-FDAFE75DC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42FF82E-623F-9256-3463-A5AA6C1E3495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غیرٚ تو کی شفا دهه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اَ دردأنَ دوا دهه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پیر و جوأن غم دأریدی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نأنید ایچی کم دأریدی </a:t>
            </a:r>
          </a:p>
        </p:txBody>
      </p:sp>
    </p:spTree>
    <p:extLst>
      <p:ext uri="{BB962C8B-B14F-4D97-AF65-F5344CB8AC3E}">
        <p14:creationId xmlns:p14="http://schemas.microsoft.com/office/powerpoint/2010/main" val="3953690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872BB-7051-A9D0-6B5B-D2C92F017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CC1059-C0BA-DCF8-864B-DFF7AC9331C2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خوابٚ دورون، خیألٚ مئن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ایوانٚ سر یا هالٚ مئن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ایتأ صدا ایتأ اوخأن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اوشأنٚ نامَ دوخأن </a:t>
            </a:r>
          </a:p>
        </p:txBody>
      </p:sp>
    </p:spTree>
    <p:extLst>
      <p:ext uri="{BB962C8B-B14F-4D97-AF65-F5344CB8AC3E}">
        <p14:creationId xmlns:p14="http://schemas.microsoft.com/office/powerpoint/2010/main" val="267654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04747-AD7D-1B18-5D12-9BA988C10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9BFACD-B331-67CE-2542-F47DD15409AA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رشتٚ کاسبأنٚ ره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بازارٚ آدمأنٚ 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هرتأ مقام و شوغلٚ ره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هرتأ گیلٚ زوأنٚ ره </a:t>
            </a:r>
          </a:p>
        </p:txBody>
      </p:sp>
    </p:spTree>
    <p:extLst>
      <p:ext uri="{BB962C8B-B14F-4D97-AF65-F5344CB8AC3E}">
        <p14:creationId xmlns:p14="http://schemas.microsoft.com/office/powerpoint/2010/main" val="2083824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6823B-E2F8-6D54-4039-E98175F88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1D39D3-951C-40F3-DB34-55E6B7856164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نجاتٚ وارشَ فوکون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رختٚ تولودَ دوکون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وهل پورَ بید اَی خودا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اوشأن همه تی روحٚ جأ </a:t>
            </a:r>
          </a:p>
        </p:txBody>
      </p:sp>
    </p:spTree>
    <p:extLst>
      <p:ext uri="{BB962C8B-B14F-4D97-AF65-F5344CB8AC3E}">
        <p14:creationId xmlns:p14="http://schemas.microsoft.com/office/powerpoint/2010/main" val="654342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50F0D-3313-2F95-3AD2-123D9AC34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56987E4-397E-32C1-6D0C-5514D79C9F4E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مرگٚ قودرتَ اوسأن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هر کسٚ نامَ تو دوخأن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بین نبر می ناجه‌یَ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ایشتأوی تو می ناله‌یَ </a:t>
            </a:r>
          </a:p>
        </p:txBody>
      </p:sp>
    </p:spTree>
    <p:extLst>
      <p:ext uri="{BB962C8B-B14F-4D97-AF65-F5344CB8AC3E}">
        <p14:creationId xmlns:p14="http://schemas.microsoft.com/office/powerpoint/2010/main" val="4041743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35F6A-EB91-E4CA-2581-EFF2C9F37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26A1F6-5390-7BB8-F824-5A5D99D067B6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ناجه رشتٚ دیلخوشی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 مردومأنٚ زندگی </a:t>
            </a:r>
          </a:p>
        </p:txBody>
      </p:sp>
    </p:spTree>
    <p:extLst>
      <p:ext uri="{BB962C8B-B14F-4D97-AF65-F5344CB8AC3E}">
        <p14:creationId xmlns:p14="http://schemas.microsoft.com/office/powerpoint/2010/main" val="1501933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189</Words>
  <Application>Microsoft Office PowerPoint</Application>
  <PresentationFormat>Custom</PresentationFormat>
  <Paragraphs>18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Vazirmatn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41</cp:revision>
  <dcterms:created xsi:type="dcterms:W3CDTF">2006-08-16T00:00:00Z</dcterms:created>
  <dcterms:modified xsi:type="dcterms:W3CDTF">2026-03-13T21:37:31Z</dcterms:modified>
  <dc:identifier>DAG7J6dvsZA</dc:identifier>
</cp:coreProperties>
</file>