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67" r:id="rId4"/>
    <p:sldId id="268" r:id="rId5"/>
    <p:sldId id="269" r:id="rId6"/>
    <p:sldId id="270" r:id="rId7"/>
    <p:sldId id="275" r:id="rId8"/>
    <p:sldId id="271" r:id="rId9"/>
    <p:sldId id="273" r:id="rId10"/>
    <p:sldId id="276" r:id="rId11"/>
  </p:sldIdLst>
  <p:sldSz cx="18288000" cy="10287000"/>
  <p:notesSz cx="6858000" cy="9144000"/>
  <p:embeddedFontLst>
    <p:embeddedFont>
      <p:font typeface="Vazirmatn Medium" pitchFamily="2" charset="-78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65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E4DB3-10B1-AF4E-27C8-8C8B7DB6F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F87BB9-2D29-5DA7-1AA7-59D2FAD70D0B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نیکو ایسی </a:t>
            </a:r>
          </a:p>
        </p:txBody>
      </p:sp>
    </p:spTree>
    <p:extLst>
      <p:ext uri="{BB962C8B-B14F-4D97-AF65-F5344CB8AC3E}">
        <p14:creationId xmlns:p14="http://schemas.microsoft.com/office/powerpoint/2010/main" val="184199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اینصافٚ داور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تویی می رهبر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شبانٚ می جان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اول و آخر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DB186-534F-9DF4-B385-349FEDFD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E483B3-B06C-8787-0767-75D7351FE8E2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صولح و سلامت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دونیایٚ حیکمت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شأهٚ جلال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عدل و عیدالت </a:t>
            </a:r>
          </a:p>
        </p:txBody>
      </p:sp>
    </p:spTree>
    <p:extLst>
      <p:ext uri="{BB962C8B-B14F-4D97-AF65-F5344CB8AC3E}">
        <p14:creationId xmlns:p14="http://schemas.microsoft.com/office/powerpoint/2010/main" val="26471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319B3-F3AA-0037-7C47-E8020FEA7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D249AC-43D6-88B7-3EF5-384C72D6DA44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نیکو ایسی </a:t>
            </a:r>
          </a:p>
        </p:txBody>
      </p:sp>
    </p:spTree>
    <p:extLst>
      <p:ext uri="{BB962C8B-B14F-4D97-AF65-F5344CB8AC3E}">
        <p14:creationId xmlns:p14="http://schemas.microsoft.com/office/powerpoint/2010/main" val="108957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0749A-FFF6-9FA1-18AE-BC87EAFB2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3A67C4-42BC-26BF-88C5-FA4C69CBF58C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روشنی رأ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تویی جان پنأ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کلأم زنده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رأستی و هم رأ </a:t>
            </a:r>
          </a:p>
        </p:txBody>
      </p:sp>
    </p:spTree>
    <p:extLst>
      <p:ext uri="{BB962C8B-B14F-4D97-AF65-F5344CB8AC3E}">
        <p14:creationId xmlns:p14="http://schemas.microsoft.com/office/powerpoint/2010/main" val="3677295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876FA-7E44-D86A-ED14-6348DD8F2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BE342C-A615-CA05-4E3E-C4E4608BE600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صخره‌یٚ موحکم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درمانٚ هر غم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لایقٚ جلال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شاهی و همدم </a:t>
            </a:r>
          </a:p>
        </p:txBody>
      </p:sp>
    </p:spTree>
    <p:extLst>
      <p:ext uri="{BB962C8B-B14F-4D97-AF65-F5344CB8AC3E}">
        <p14:creationId xmlns:p14="http://schemas.microsoft.com/office/powerpoint/2010/main" val="4180636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55933-D0E5-DB43-23D5-0E1DA11B4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2D2A16-E72C-EC16-49C2-0DD66518E681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نیکو ایسی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نیکو ایسی </a:t>
            </a:r>
          </a:p>
        </p:txBody>
      </p:sp>
    </p:spTree>
    <p:extLst>
      <p:ext uri="{BB962C8B-B14F-4D97-AF65-F5344CB8AC3E}">
        <p14:creationId xmlns:p14="http://schemas.microsoft.com/office/powerpoint/2010/main" val="2102862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1C08D-FEAB-B45B-D3D1-608D6042C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553878-D507-1F68-25CB-6D851E6500EF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خودای اعظم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دیلٚ ره مرهم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 اَمرأیی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مونجی عالم </a:t>
            </a:r>
          </a:p>
        </p:txBody>
      </p:sp>
    </p:spTree>
    <p:extLst>
      <p:ext uri="{BB962C8B-B14F-4D97-AF65-F5344CB8AC3E}">
        <p14:creationId xmlns:p14="http://schemas.microsoft.com/office/powerpoint/2010/main" val="2522133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C6C06-9C18-5D8D-1E0B-37B7DC2E1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2C2032-41D5-0CF1-51CB-79706713AA33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خالقٚ دونیا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حکیم و دأنا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صلیبٚ جور تو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فأدَه‌یی بها </a:t>
            </a:r>
          </a:p>
        </p:txBody>
      </p:sp>
    </p:spTree>
    <p:extLst>
      <p:ext uri="{BB962C8B-B14F-4D97-AF65-F5344CB8AC3E}">
        <p14:creationId xmlns:p14="http://schemas.microsoft.com/office/powerpoint/2010/main" val="2285279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119</Words>
  <Application>Microsoft Office PowerPoint</Application>
  <PresentationFormat>Custom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42</cp:revision>
  <dcterms:created xsi:type="dcterms:W3CDTF">2006-08-16T00:00:00Z</dcterms:created>
  <dcterms:modified xsi:type="dcterms:W3CDTF">2026-03-13T21:48:23Z</dcterms:modified>
  <dc:identifier>DAG7J6dvsZA</dc:identifier>
</cp:coreProperties>
</file>