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9"/>
  </p:notesMasterIdLst>
  <p:sldIdLst>
    <p:sldId id="256" r:id="rId2"/>
    <p:sldId id="266" r:id="rId3"/>
    <p:sldId id="268" r:id="rId4"/>
    <p:sldId id="269" r:id="rId5"/>
    <p:sldId id="270" r:id="rId6"/>
    <p:sldId id="271" r:id="rId7"/>
    <p:sldId id="272" r:id="rId8"/>
  </p:sldIdLst>
  <p:sldSz cx="18288000" cy="10287000"/>
  <p:notesSz cx="6858000" cy="9144000"/>
  <p:embeddedFontLst>
    <p:embeddedFont>
      <p:font typeface="Vazirmatn Medium" panose="020B0604020202020204" charset="-78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4/23/2026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228599" y="4358670"/>
            <a:ext cx="178307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96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ویریز</a:t>
            </a:r>
            <a:r>
              <a:rPr lang="fa-IR" sz="96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بهاره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52AE8A-EDA3-72BC-638B-DEAFAE0D3F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A29E5CE-21C7-906D-6B3A-4B7CC4F0EE9A}"/>
              </a:ext>
            </a:extLst>
          </p:cNvPr>
          <p:cNvSpPr txBox="1"/>
          <p:nvPr/>
        </p:nvSpPr>
        <p:spPr>
          <a:xfrm>
            <a:off x="1828800" y="27051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فصل بهاره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بیدین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دونیا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بوبو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شاد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زیمین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دوواره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ویریشت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بوبوسته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آباد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بیدین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وارش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ٚ نم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نم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بأمو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جٚه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آسمان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هطو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خأیم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بوأره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ترِه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خوشی جان </a:t>
            </a:r>
          </a:p>
        </p:txBody>
      </p:sp>
    </p:spTree>
    <p:extLst>
      <p:ext uri="{BB962C8B-B14F-4D97-AF65-F5344CB8AC3E}">
        <p14:creationId xmlns:p14="http://schemas.microsoft.com/office/powerpoint/2010/main" val="2687279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65909B-48FE-740A-4ED1-12EC786B29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BC23DD9-D4B8-702E-55A1-A4B7F0746EEC}"/>
              </a:ext>
            </a:extLst>
          </p:cNvPr>
          <p:cNvSpPr txBox="1"/>
          <p:nvPr/>
        </p:nvSpPr>
        <p:spPr>
          <a:xfrm>
            <a:off x="1828800" y="27051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بوجور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بیگیر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تی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دسَ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خودایَ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دوخأن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برکت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فیگیر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اونٚ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جأ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خودا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باغبان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غنچه‌ی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وازَ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بیدین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با رقص و شادی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بولبول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دوأره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خأنه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آوازٚ شادی </a:t>
            </a:r>
          </a:p>
        </p:txBody>
      </p:sp>
    </p:spTree>
    <p:extLst>
      <p:ext uri="{BB962C8B-B14F-4D97-AF65-F5344CB8AC3E}">
        <p14:creationId xmlns:p14="http://schemas.microsoft.com/office/powerpoint/2010/main" val="2041542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5A785F-594F-1DDA-BF25-AA2F1ACCE9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0CB2F94-EC75-4B5D-2EB9-5AF2D4B7CEDC}"/>
              </a:ext>
            </a:extLst>
          </p:cNvPr>
          <p:cNvSpPr txBox="1"/>
          <p:nvPr/>
        </p:nvSpPr>
        <p:spPr>
          <a:xfrm>
            <a:off x="1828800" y="27051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ویریز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فصلٚ بهاره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خبر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بأمو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دوأره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غم کی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جٚه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‌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میأن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بوشو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وختٚ قراره </a:t>
            </a:r>
          </a:p>
        </p:txBody>
      </p:sp>
    </p:spTree>
    <p:extLst>
      <p:ext uri="{BB962C8B-B14F-4D97-AF65-F5344CB8AC3E}">
        <p14:creationId xmlns:p14="http://schemas.microsoft.com/office/powerpoint/2010/main" val="830311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ABE8B3-0F7C-7210-6CDD-82E46F7DA5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70C7B6D-CFE8-8928-628A-7F8646BE40A2}"/>
              </a:ext>
            </a:extLst>
          </p:cNvPr>
          <p:cNvSpPr txBox="1"/>
          <p:nvPr/>
        </p:nvSpPr>
        <p:spPr>
          <a:xfrm>
            <a:off x="1828800" y="27051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جٚه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خانه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دورَ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بوستی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وأگرد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به خانه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دیلَ روشنَ کون نیگیر بهانه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بیدین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زیمین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تازه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بوست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پور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جٚه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ترنم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دسَ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بنه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خودا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دس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، اون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مهروانه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31409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363BA0-3A29-9B5F-8A99-7405E6A22E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0E8D966-E894-5A67-5830-BFC94D6410C5}"/>
              </a:ext>
            </a:extLst>
          </p:cNvPr>
          <p:cNvSpPr txBox="1"/>
          <p:nvPr/>
        </p:nvSpPr>
        <p:spPr>
          <a:xfrm>
            <a:off x="1828800" y="2171700"/>
            <a:ext cx="14630400" cy="6901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نیشتأوسته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ناله‌یَ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اون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جٚه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پیش دانه </a:t>
            </a:r>
          </a:p>
          <a:p>
            <a:pPr algn="ctr" rtl="1">
              <a:lnSpc>
                <a:spcPct val="150000"/>
              </a:lnSpc>
            </a:pP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بیأ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ایعتماد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بوکون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ترَ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دوخأنه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چأکونه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خرم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روزأن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بیأ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و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بیدین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نینیوشته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نامه‌یَ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اون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جٚه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پیش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خأنه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جٚه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پا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دکفته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دیله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بازم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دوخأنه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26174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76A586-E56A-036E-E035-DCFEBF6CAA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DB4E14A-1217-267F-42A3-B3A039712BA9}"/>
              </a:ext>
            </a:extLst>
          </p:cNvPr>
          <p:cNvSpPr txBox="1"/>
          <p:nvPr/>
        </p:nvSpPr>
        <p:spPr>
          <a:xfrm>
            <a:off x="1828800" y="27051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ویریز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فصلٚ بهاره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خبر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بأمو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دوأره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غم کی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جٚه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‌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میأن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بوشو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وختٚ قراره </a:t>
            </a:r>
          </a:p>
        </p:txBody>
      </p:sp>
    </p:spTree>
    <p:extLst>
      <p:ext uri="{BB962C8B-B14F-4D97-AF65-F5344CB8AC3E}">
        <p14:creationId xmlns:p14="http://schemas.microsoft.com/office/powerpoint/2010/main" val="2425533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134</Words>
  <Application>Microsoft Office PowerPoint</Application>
  <PresentationFormat>Custom</PresentationFormat>
  <Paragraphs>26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Calibri</vt:lpstr>
      <vt:lpstr>Vazirmatn Medium</vt:lpstr>
      <vt:lpstr>Arial</vt:lpstr>
      <vt:lpstr>Aptos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Safaei Kohnehgourabi, Mohadeseh</cp:lastModifiedBy>
  <cp:revision>45</cp:revision>
  <dcterms:created xsi:type="dcterms:W3CDTF">2006-08-16T00:00:00Z</dcterms:created>
  <dcterms:modified xsi:type="dcterms:W3CDTF">2026-04-23T19:53:54Z</dcterms:modified>
  <dc:identifier>DAG7J6dvsZA</dc:identifier>
</cp:coreProperties>
</file>