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8"/>
  </p:notesMasterIdLst>
  <p:sldIdLst>
    <p:sldId id="256" r:id="rId2"/>
    <p:sldId id="266" r:id="rId3"/>
    <p:sldId id="267" r:id="rId4"/>
    <p:sldId id="268" r:id="rId5"/>
    <p:sldId id="271" r:id="rId6"/>
    <p:sldId id="272" r:id="rId7"/>
  </p:sldIdLst>
  <p:sldSz cx="18288000" cy="10287000"/>
  <p:notesSz cx="6858000" cy="9144000"/>
  <p:embeddedFontLst>
    <p:embeddedFont>
      <p:font typeface="Vazirmatn Medium" panose="020B0604020202020204" charset="-78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4/5/2026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پئر صدا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زخمأنَ هر وخت دینم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وأسی اَرسو فوکونم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کاشکی بدأنی من کی‌یم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وأسی من غورصه دارم </a:t>
            </a:r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484B2-75C3-8ACB-1E8A-5E6DFFF50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677840-9A64-FFC4-F235-DD6624273ED6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جٚه تو دورَ کودید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کی تی خوبی‌یَ خأیم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جانٚ زأی مرَ بیدین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نام خودا من تی پئرم</a:t>
            </a:r>
          </a:p>
        </p:txBody>
      </p:sp>
    </p:spTree>
    <p:extLst>
      <p:ext uri="{BB962C8B-B14F-4D97-AF65-F5344CB8AC3E}">
        <p14:creationId xmlns:p14="http://schemas.microsoft.com/office/powerpoint/2010/main" val="3386956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35CD0-B669-9E40-E4F8-C129CC07F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D52CE2-89F3-EFCB-EC05-43D96D056666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عیسایَ من اوسه کودم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بأیه تی بالَ بیگیره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 دونیای بی‌رحمٚ میأن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فیکر و خیالَ فیگیره </a:t>
            </a:r>
          </a:p>
        </p:txBody>
      </p:sp>
    </p:spTree>
    <p:extLst>
      <p:ext uri="{BB962C8B-B14F-4D97-AF65-F5344CB8AC3E}">
        <p14:creationId xmlns:p14="http://schemas.microsoft.com/office/powerpoint/2010/main" val="345419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4F0BB-D9D8-3B3B-33AB-66E100AB5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8D4EF3F-1607-D19F-EBC0-230DBFB90AB6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وهل تی دسَ بیگیره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اونکی ترَ عبور دهه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کافی‌یه تی دیلَ فأدی </a:t>
            </a:r>
          </a:p>
          <a:p>
            <a:pPr algn="ctr" rtl="1">
              <a:lnSpc>
                <a:spcPct val="150000"/>
              </a:lnSpc>
            </a:pPr>
            <a:r>
              <a:rPr lang="fa-IR" sz="6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زخمٚ ره مرهم نهِه </a:t>
            </a:r>
            <a:endParaRPr lang="fa-IR" sz="6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7443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54C62-EDBF-13EE-542F-A961407A6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7FBA9A-2F80-AEB2-09B6-6D7D1C43B006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سخته می گبَ بیشتأوی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دأنم تی دیل بشکسته‌یه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جأ خأیم فقط ایوار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بأیی می ور می جانٚ زأی</a:t>
            </a:r>
          </a:p>
        </p:txBody>
      </p:sp>
    </p:spTree>
    <p:extLst>
      <p:ext uri="{BB962C8B-B14F-4D97-AF65-F5344CB8AC3E}">
        <p14:creationId xmlns:p14="http://schemas.microsoft.com/office/powerpoint/2010/main" val="3154558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93</Words>
  <Application>Microsoft Office PowerPoint</Application>
  <PresentationFormat>Custom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Vazirmatn Medium</vt:lpstr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Bafti, Saeid</cp:lastModifiedBy>
  <cp:revision>39</cp:revision>
  <dcterms:created xsi:type="dcterms:W3CDTF">2006-08-16T00:00:00Z</dcterms:created>
  <dcterms:modified xsi:type="dcterms:W3CDTF">2026-04-05T02:27:36Z</dcterms:modified>
  <dc:identifier>DAG7J6dvsZA</dc:identifier>
</cp:coreProperties>
</file>