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8" r:id="rId4"/>
    <p:sldId id="273" r:id="rId5"/>
    <p:sldId id="270" r:id="rId6"/>
    <p:sldId id="271" r:id="rId7"/>
    <p:sldId id="275" r:id="rId8"/>
  </p:sldIdLst>
  <p:sldSz cx="18288000" cy="10287000"/>
  <p:notesSz cx="6858000" cy="9144000"/>
  <p:embeddedFontLst>
    <p:embeddedFont>
      <p:font typeface="Vazirmatn Medium" panose="020B0604020202020204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6/13/2026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358670"/>
            <a:ext cx="178307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9600" b="1" dirty="0" err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پنطیکاست</a:t>
            </a:r>
            <a:endParaRPr lang="fa-IR" sz="96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52AE8A-EDA3-72BC-638B-DEAFAE0D3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29E5CE-21C7-906D-6B3A-4B7CC4F0EE9A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6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defRPr>
            </a:lvl1pPr>
          </a:lstStyle>
          <a:p>
            <a:r>
              <a:rPr lang="en-US" dirty="0" err="1"/>
              <a:t>روح</a:t>
            </a:r>
            <a:r>
              <a:rPr lang="en-US" dirty="0"/>
              <a:t>ٚ </a:t>
            </a:r>
            <a:r>
              <a:rPr lang="en-US" dirty="0" err="1"/>
              <a:t>خودا</a:t>
            </a:r>
            <a:r>
              <a:rPr lang="en-US" dirty="0"/>
              <a:t> </a:t>
            </a:r>
            <a:r>
              <a:rPr lang="en-US" dirty="0" err="1"/>
              <a:t>بأمو</a:t>
            </a:r>
            <a:r>
              <a:rPr lang="en-US" dirty="0"/>
              <a:t> </a:t>
            </a:r>
            <a:r>
              <a:rPr lang="en-US" dirty="0" err="1"/>
              <a:t>چقد</a:t>
            </a:r>
            <a:r>
              <a:rPr lang="en-US" dirty="0"/>
              <a:t> </a:t>
            </a:r>
            <a:r>
              <a:rPr lang="en-US" dirty="0" err="1"/>
              <a:t>خوش</a:t>
            </a:r>
            <a:r>
              <a:rPr lang="en-US" dirty="0"/>
              <a:t> </a:t>
            </a:r>
            <a:r>
              <a:rPr lang="en-US" dirty="0" err="1"/>
              <a:t>بأمو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عوضَ</a:t>
            </a:r>
            <a:r>
              <a:rPr lang="en-US" dirty="0"/>
              <a:t> </a:t>
            </a:r>
            <a:r>
              <a:rPr lang="en-US" dirty="0" err="1"/>
              <a:t>کونه</a:t>
            </a:r>
            <a:r>
              <a:rPr lang="en-US" dirty="0"/>
              <a:t> </a:t>
            </a:r>
            <a:r>
              <a:rPr lang="en-US" dirty="0" err="1"/>
              <a:t>اون</a:t>
            </a:r>
            <a:r>
              <a:rPr lang="en-US" dirty="0"/>
              <a:t> </a:t>
            </a:r>
            <a:r>
              <a:rPr lang="en-US" dirty="0" err="1"/>
              <a:t>جٚه</a:t>
            </a:r>
            <a:r>
              <a:rPr lang="en-US" dirty="0"/>
              <a:t> </a:t>
            </a:r>
            <a:r>
              <a:rPr lang="en-US" dirty="0" err="1"/>
              <a:t>کهنه</a:t>
            </a:r>
            <a:r>
              <a:rPr lang="en-US" dirty="0"/>
              <a:t> </a:t>
            </a:r>
            <a:r>
              <a:rPr lang="en-US" dirty="0" err="1"/>
              <a:t>به</a:t>
            </a:r>
            <a:r>
              <a:rPr lang="en-US" dirty="0"/>
              <a:t> </a:t>
            </a:r>
            <a:r>
              <a:rPr lang="en-US" dirty="0" err="1"/>
              <a:t>نو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وارش</a:t>
            </a:r>
            <a:r>
              <a:rPr lang="en-US" dirty="0"/>
              <a:t> </a:t>
            </a:r>
            <a:r>
              <a:rPr lang="en-US" dirty="0" err="1"/>
              <a:t>بوکود</a:t>
            </a:r>
            <a:r>
              <a:rPr lang="en-US" dirty="0"/>
              <a:t> </a:t>
            </a:r>
            <a:r>
              <a:rPr lang="en-US" dirty="0" err="1"/>
              <a:t>روح</a:t>
            </a:r>
            <a:r>
              <a:rPr lang="en-US" dirty="0"/>
              <a:t>ٚ </a:t>
            </a:r>
            <a:r>
              <a:rPr lang="en-US" dirty="0" err="1"/>
              <a:t>خودا</a:t>
            </a:r>
            <a:r>
              <a:rPr lang="en-US" dirty="0"/>
              <a:t> </a:t>
            </a:r>
            <a:r>
              <a:rPr lang="en-US" dirty="0" err="1"/>
              <a:t>فرأوان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تا</a:t>
            </a:r>
            <a:r>
              <a:rPr lang="en-US" dirty="0"/>
              <a:t> </a:t>
            </a:r>
            <a:r>
              <a:rPr lang="en-US" dirty="0" err="1"/>
              <a:t>کی</a:t>
            </a:r>
            <a:r>
              <a:rPr lang="en-US" dirty="0"/>
              <a:t> </a:t>
            </a:r>
            <a:r>
              <a:rPr lang="en-US" dirty="0" err="1"/>
              <a:t>بأیه</a:t>
            </a:r>
            <a:r>
              <a:rPr lang="en-US" dirty="0"/>
              <a:t> </a:t>
            </a:r>
            <a:r>
              <a:rPr lang="en-US" dirty="0" err="1"/>
              <a:t>نوری</a:t>
            </a:r>
            <a:r>
              <a:rPr lang="en-US" dirty="0"/>
              <a:t> </a:t>
            </a:r>
            <a:r>
              <a:rPr lang="en-US" dirty="0" err="1"/>
              <a:t>به</a:t>
            </a:r>
            <a:r>
              <a:rPr lang="en-US" dirty="0"/>
              <a:t> </a:t>
            </a:r>
            <a:r>
              <a:rPr lang="en-US" dirty="0" err="1"/>
              <a:t>ديل</a:t>
            </a:r>
            <a:r>
              <a:rPr lang="en-US" dirty="0"/>
              <a:t> و </a:t>
            </a:r>
            <a:r>
              <a:rPr lang="en-US" dirty="0" err="1"/>
              <a:t>چومأن</a:t>
            </a:r>
            <a:r>
              <a:rPr lang="en-US" dirty="0"/>
              <a:t> 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6872791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65909B-48FE-740A-4ED1-12EC786B2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C23DD9-D4B8-702E-55A1-A4B7F0746EEC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6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defRPr>
            </a:lvl1pPr>
          </a:lstStyle>
          <a:p>
            <a:r>
              <a:rPr lang="en-US" dirty="0" err="1"/>
              <a:t>بأمو</a:t>
            </a:r>
            <a:r>
              <a:rPr lang="en-US" dirty="0"/>
              <a:t> </a:t>
            </a:r>
            <a:r>
              <a:rPr lang="en-US" dirty="0" err="1"/>
              <a:t>می</a:t>
            </a:r>
            <a:r>
              <a:rPr lang="en-US" dirty="0"/>
              <a:t> </a:t>
            </a:r>
            <a:r>
              <a:rPr lang="en-US" dirty="0" err="1"/>
              <a:t>ورجأ</a:t>
            </a:r>
            <a:r>
              <a:rPr lang="en-US" dirty="0"/>
              <a:t> </a:t>
            </a:r>
            <a:r>
              <a:rPr lang="en-US" dirty="0" err="1"/>
              <a:t>بِیسه</a:t>
            </a:r>
            <a:r>
              <a:rPr lang="en-US" dirty="0"/>
              <a:t> </a:t>
            </a:r>
            <a:r>
              <a:rPr lang="en-US" dirty="0" err="1"/>
              <a:t>اون</a:t>
            </a:r>
            <a:r>
              <a:rPr lang="en-US" dirty="0"/>
              <a:t> </a:t>
            </a:r>
            <a:r>
              <a:rPr lang="en-US" dirty="0" err="1"/>
              <a:t>بی‌کلک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تا</a:t>
            </a:r>
            <a:r>
              <a:rPr lang="en-US" dirty="0"/>
              <a:t> </a:t>
            </a:r>
            <a:r>
              <a:rPr lang="en-US" dirty="0" err="1"/>
              <a:t>کی</a:t>
            </a:r>
            <a:r>
              <a:rPr lang="en-US" dirty="0"/>
              <a:t> </a:t>
            </a:r>
            <a:r>
              <a:rPr lang="en-US" dirty="0" err="1"/>
              <a:t>با</a:t>
            </a:r>
            <a:r>
              <a:rPr lang="en-US" dirty="0"/>
              <a:t> </a:t>
            </a:r>
            <a:r>
              <a:rPr lang="en-US" dirty="0" err="1"/>
              <a:t>هم</a:t>
            </a:r>
            <a:r>
              <a:rPr lang="en-US" dirty="0"/>
              <a:t> </a:t>
            </a:r>
            <a:r>
              <a:rPr lang="en-US" dirty="0" err="1"/>
              <a:t>ایروز</a:t>
            </a:r>
            <a:r>
              <a:rPr lang="en-US" dirty="0"/>
              <a:t> </a:t>
            </a:r>
            <a:r>
              <a:rPr lang="en-US" dirty="0" err="1"/>
              <a:t>بیشیم</a:t>
            </a:r>
            <a:r>
              <a:rPr lang="en-US" dirty="0"/>
              <a:t> </a:t>
            </a:r>
            <a:r>
              <a:rPr lang="en-US" dirty="0" err="1"/>
              <a:t>در</a:t>
            </a:r>
            <a:r>
              <a:rPr lang="en-US" dirty="0"/>
              <a:t> </a:t>
            </a:r>
            <a:r>
              <a:rPr lang="en-US" dirty="0" err="1"/>
              <a:t>فلک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روح</a:t>
            </a:r>
            <a:r>
              <a:rPr lang="en-US" dirty="0"/>
              <a:t>ٚ </a:t>
            </a:r>
            <a:r>
              <a:rPr lang="en-US" dirty="0" err="1"/>
              <a:t>خودا</a:t>
            </a:r>
            <a:r>
              <a:rPr lang="en-US" dirty="0"/>
              <a:t> </a:t>
            </a:r>
            <a:r>
              <a:rPr lang="en-US" dirty="0" err="1"/>
              <a:t>بأمو</a:t>
            </a:r>
            <a:r>
              <a:rPr lang="en-US" dirty="0"/>
              <a:t> </a:t>
            </a:r>
            <a:r>
              <a:rPr lang="en-US" dirty="0" err="1"/>
              <a:t>ببه</a:t>
            </a:r>
            <a:r>
              <a:rPr lang="en-US" dirty="0"/>
              <a:t> </a:t>
            </a:r>
            <a:r>
              <a:rPr lang="en-US" dirty="0" err="1"/>
              <a:t>أمی</a:t>
            </a:r>
            <a:r>
              <a:rPr lang="en-US" dirty="0"/>
              <a:t> </a:t>
            </a:r>
            <a:r>
              <a:rPr lang="en-US" dirty="0" err="1"/>
              <a:t>یار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دوست</a:t>
            </a:r>
            <a:r>
              <a:rPr lang="en-US" dirty="0"/>
              <a:t> و </a:t>
            </a:r>
            <a:r>
              <a:rPr lang="en-US" dirty="0" err="1"/>
              <a:t>رفیق</a:t>
            </a:r>
            <a:r>
              <a:rPr lang="en-US" dirty="0"/>
              <a:t> و </a:t>
            </a:r>
            <a:r>
              <a:rPr lang="en-US" dirty="0" err="1"/>
              <a:t>همرایو</a:t>
            </a:r>
            <a:r>
              <a:rPr lang="en-US" dirty="0"/>
              <a:t> </a:t>
            </a:r>
            <a:r>
              <a:rPr lang="en-US" dirty="0" err="1"/>
              <a:t>می</a:t>
            </a:r>
            <a:r>
              <a:rPr lang="en-US" dirty="0"/>
              <a:t> </a:t>
            </a:r>
            <a:r>
              <a:rPr lang="en-US" dirty="0" err="1"/>
              <a:t>همکار</a:t>
            </a:r>
            <a:r>
              <a:rPr lang="en-US" dirty="0"/>
              <a:t> 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0415422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D16F2-E53E-73D0-F06D-A1200E85E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4ABB57A-1E84-01AC-B5E3-E2693A6AFECB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6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defRPr>
            </a:lvl1pPr>
          </a:lstStyle>
          <a:p>
            <a:r>
              <a:rPr lang="en-US" dirty="0" err="1"/>
              <a:t>ننَه</a:t>
            </a:r>
            <a:r>
              <a:rPr lang="en-US" dirty="0"/>
              <a:t> أ </a:t>
            </a:r>
            <a:r>
              <a:rPr lang="en-US" dirty="0" err="1"/>
              <a:t>دونیا</a:t>
            </a:r>
            <a:r>
              <a:rPr lang="en-US" dirty="0"/>
              <a:t> </a:t>
            </a:r>
            <a:r>
              <a:rPr lang="en-US" dirty="0" err="1"/>
              <a:t>میأن</a:t>
            </a:r>
            <a:r>
              <a:rPr lang="en-US" dirty="0"/>
              <a:t> </a:t>
            </a:r>
            <a:r>
              <a:rPr lang="en-US" dirty="0" err="1"/>
              <a:t>بجز</a:t>
            </a:r>
            <a:r>
              <a:rPr lang="en-US" dirty="0"/>
              <a:t> </a:t>
            </a:r>
            <a:r>
              <a:rPr lang="en-US" dirty="0" err="1"/>
              <a:t>درد</a:t>
            </a:r>
            <a:r>
              <a:rPr lang="en-US" dirty="0"/>
              <a:t> و </a:t>
            </a:r>
            <a:r>
              <a:rPr lang="en-US" dirty="0" err="1"/>
              <a:t>رنج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بجز</a:t>
            </a:r>
            <a:r>
              <a:rPr lang="en-US" dirty="0"/>
              <a:t> </a:t>
            </a:r>
            <a:r>
              <a:rPr lang="en-US" dirty="0" err="1"/>
              <a:t>مسیح</a:t>
            </a:r>
            <a:r>
              <a:rPr lang="en-US" dirty="0"/>
              <a:t> </a:t>
            </a:r>
            <a:r>
              <a:rPr lang="en-US" dirty="0" err="1"/>
              <a:t>هیچی</a:t>
            </a:r>
            <a:r>
              <a:rPr lang="en-US" dirty="0"/>
              <a:t> </a:t>
            </a:r>
            <a:r>
              <a:rPr lang="en-US" dirty="0" err="1"/>
              <a:t>نیبه</a:t>
            </a:r>
            <a:r>
              <a:rPr lang="en-US" dirty="0"/>
              <a:t> </a:t>
            </a:r>
            <a:r>
              <a:rPr lang="en-US" dirty="0" err="1"/>
              <a:t>مث</a:t>
            </a:r>
            <a:r>
              <a:rPr lang="en-US" dirty="0"/>
              <a:t>ٚ </a:t>
            </a:r>
            <a:r>
              <a:rPr lang="en-US" dirty="0" err="1"/>
              <a:t>گنج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کونه</a:t>
            </a:r>
            <a:r>
              <a:rPr lang="en-US" dirty="0"/>
              <a:t> </a:t>
            </a:r>
            <a:r>
              <a:rPr lang="en-US" dirty="0" err="1"/>
              <a:t>أمرَ</a:t>
            </a:r>
            <a:r>
              <a:rPr lang="en-US" dirty="0"/>
              <a:t> </a:t>
            </a:r>
            <a:r>
              <a:rPr lang="en-US" dirty="0" err="1"/>
              <a:t>جٚه</a:t>
            </a:r>
            <a:r>
              <a:rPr lang="en-US" dirty="0"/>
              <a:t> </a:t>
            </a:r>
            <a:r>
              <a:rPr lang="en-US" dirty="0" err="1"/>
              <a:t>گونايأن</a:t>
            </a:r>
            <a:r>
              <a:rPr lang="en-US" dirty="0"/>
              <a:t> </a:t>
            </a:r>
            <a:r>
              <a:rPr lang="en-US" dirty="0" err="1"/>
              <a:t>به</a:t>
            </a:r>
            <a:r>
              <a:rPr lang="en-US" dirty="0"/>
              <a:t> </a:t>
            </a:r>
            <a:r>
              <a:rPr lang="en-US" dirty="0" err="1"/>
              <a:t>دور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أمی</a:t>
            </a:r>
            <a:r>
              <a:rPr lang="en-US" dirty="0"/>
              <a:t> </a:t>
            </a:r>
            <a:r>
              <a:rPr lang="en-US" dirty="0" err="1"/>
              <a:t>رأیَ</a:t>
            </a:r>
            <a:r>
              <a:rPr lang="en-US" dirty="0"/>
              <a:t> </a:t>
            </a:r>
            <a:r>
              <a:rPr lang="en-US" dirty="0" err="1"/>
              <a:t>کونه</a:t>
            </a:r>
            <a:r>
              <a:rPr lang="en-US" dirty="0"/>
              <a:t> </a:t>
            </a:r>
            <a:r>
              <a:rPr lang="en-US" dirty="0" err="1"/>
              <a:t>خودش</a:t>
            </a:r>
            <a:r>
              <a:rPr lang="en-US" dirty="0"/>
              <a:t> </a:t>
            </a:r>
            <a:r>
              <a:rPr lang="en-US" dirty="0" err="1"/>
              <a:t>پور</a:t>
            </a:r>
            <a:r>
              <a:rPr lang="en-US" dirty="0"/>
              <a:t> </a:t>
            </a:r>
            <a:r>
              <a:rPr lang="en-US" dirty="0" err="1"/>
              <a:t>جٚه</a:t>
            </a:r>
            <a:r>
              <a:rPr lang="en-US" dirty="0"/>
              <a:t> </a:t>
            </a:r>
            <a:r>
              <a:rPr lang="en-US" dirty="0" err="1"/>
              <a:t>نور</a:t>
            </a:r>
            <a:r>
              <a:rPr lang="en-US" dirty="0"/>
              <a:t> 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565133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BE8B3-0F7C-7210-6CDD-82E46F7DA5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0C7B6D-CFE8-8928-628A-7F8646BE40A2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6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defRPr>
            </a:lvl1pPr>
          </a:lstStyle>
          <a:p>
            <a:r>
              <a:rPr lang="en-US" dirty="0" err="1"/>
              <a:t>مراقبت</a:t>
            </a:r>
            <a:r>
              <a:rPr lang="en-US" dirty="0"/>
              <a:t> </a:t>
            </a:r>
            <a:r>
              <a:rPr lang="en-US" dirty="0" err="1"/>
              <a:t>کونه</a:t>
            </a:r>
            <a:r>
              <a:rPr lang="en-US" dirty="0"/>
              <a:t> </a:t>
            </a:r>
            <a:r>
              <a:rPr lang="en-US" dirty="0" err="1"/>
              <a:t>أمی</a:t>
            </a:r>
            <a:r>
              <a:rPr lang="en-US" dirty="0"/>
              <a:t> </a:t>
            </a:r>
            <a:r>
              <a:rPr lang="en-US" dirty="0" err="1"/>
              <a:t>جان</a:t>
            </a:r>
            <a:r>
              <a:rPr lang="en-US" dirty="0"/>
              <a:t>ٚ </a:t>
            </a:r>
            <a:r>
              <a:rPr lang="en-US" dirty="0" err="1"/>
              <a:t>جا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تا</a:t>
            </a:r>
            <a:r>
              <a:rPr lang="en-US" dirty="0"/>
              <a:t> </a:t>
            </a:r>
            <a:r>
              <a:rPr lang="en-US" dirty="0" err="1"/>
              <a:t>نکفیم</a:t>
            </a:r>
            <a:r>
              <a:rPr lang="en-US" dirty="0"/>
              <a:t> </a:t>
            </a:r>
            <a:r>
              <a:rPr lang="en-US" dirty="0" err="1"/>
              <a:t>أمأن</a:t>
            </a:r>
            <a:r>
              <a:rPr lang="en-US" dirty="0"/>
              <a:t> </a:t>
            </a:r>
            <a:r>
              <a:rPr lang="en-US" dirty="0" err="1"/>
              <a:t>جٚه</a:t>
            </a:r>
            <a:r>
              <a:rPr lang="en-US" dirty="0"/>
              <a:t> </a:t>
            </a:r>
            <a:r>
              <a:rPr lang="en-US" dirty="0" err="1"/>
              <a:t>ایمأن</a:t>
            </a:r>
            <a:r>
              <a:rPr lang="en-US" dirty="0"/>
              <a:t>ٚ </a:t>
            </a:r>
            <a:r>
              <a:rPr lang="en-US" dirty="0" err="1"/>
              <a:t>جأ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اگر</a:t>
            </a:r>
            <a:r>
              <a:rPr lang="en-US" dirty="0"/>
              <a:t> </a:t>
            </a:r>
            <a:r>
              <a:rPr lang="en-US" dirty="0" err="1"/>
              <a:t>تو</a:t>
            </a:r>
            <a:r>
              <a:rPr lang="en-US" dirty="0"/>
              <a:t> </a:t>
            </a:r>
            <a:r>
              <a:rPr lang="en-US" dirty="0" err="1"/>
              <a:t>جٚه</a:t>
            </a:r>
            <a:r>
              <a:rPr lang="en-US" dirty="0"/>
              <a:t> </a:t>
            </a:r>
            <a:r>
              <a:rPr lang="en-US" dirty="0" err="1"/>
              <a:t>روح</a:t>
            </a:r>
            <a:r>
              <a:rPr lang="en-US" dirty="0"/>
              <a:t>ٚ </a:t>
            </a:r>
            <a:r>
              <a:rPr lang="en-US" dirty="0" err="1"/>
              <a:t>خودا</a:t>
            </a:r>
            <a:r>
              <a:rPr lang="en-US" dirty="0"/>
              <a:t> </a:t>
            </a:r>
            <a:r>
              <a:rPr lang="en-US" dirty="0" err="1"/>
              <a:t>پور</a:t>
            </a:r>
            <a:r>
              <a:rPr lang="en-US" dirty="0"/>
              <a:t> </a:t>
            </a:r>
            <a:r>
              <a:rPr lang="en-US" dirty="0" err="1"/>
              <a:t>بیبی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مثال</a:t>
            </a:r>
            <a:r>
              <a:rPr lang="en-US" dirty="0"/>
              <a:t>ٚ </a:t>
            </a:r>
            <a:r>
              <a:rPr lang="en-US" dirty="0" err="1"/>
              <a:t>آهو</a:t>
            </a:r>
            <a:r>
              <a:rPr lang="en-US" dirty="0"/>
              <a:t> </a:t>
            </a:r>
            <a:r>
              <a:rPr lang="en-US" dirty="0" err="1"/>
              <a:t>اون</a:t>
            </a:r>
            <a:r>
              <a:rPr lang="en-US" dirty="0"/>
              <a:t>ٚ </a:t>
            </a:r>
            <a:r>
              <a:rPr lang="en-US" dirty="0" err="1"/>
              <a:t>دونبال</a:t>
            </a:r>
            <a:r>
              <a:rPr lang="en-US" dirty="0"/>
              <a:t> </a:t>
            </a:r>
            <a:r>
              <a:rPr lang="en-US" err="1"/>
              <a:t>دووی</a:t>
            </a:r>
            <a:r>
              <a:rPr lang="en-US"/>
              <a:t> 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131409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63BA0-3A29-9B5F-8A99-7405E6A22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E8D966-E894-5A67-5830-BFC94D6410C5}"/>
              </a:ext>
            </a:extLst>
          </p:cNvPr>
          <p:cNvSpPr txBox="1"/>
          <p:nvPr/>
        </p:nvSpPr>
        <p:spPr>
          <a:xfrm>
            <a:off x="1828800" y="2779224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6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defRPr>
            </a:lvl1pPr>
          </a:lstStyle>
          <a:p>
            <a:r>
              <a:rPr lang="en-US" dirty="0" err="1"/>
              <a:t>پور</a:t>
            </a:r>
            <a:r>
              <a:rPr lang="en-US" dirty="0"/>
              <a:t> </a:t>
            </a:r>
            <a:r>
              <a:rPr lang="en-US" dirty="0" err="1"/>
              <a:t>بوبوستی</a:t>
            </a:r>
            <a:r>
              <a:rPr lang="en-US" dirty="0"/>
              <a:t> </a:t>
            </a:r>
            <a:r>
              <a:rPr lang="en-US" dirty="0" err="1"/>
              <a:t>بوشو</a:t>
            </a:r>
            <a:r>
              <a:rPr lang="en-US" dirty="0"/>
              <a:t> </a:t>
            </a:r>
            <a:r>
              <a:rPr lang="en-US" dirty="0" err="1"/>
              <a:t>به</a:t>
            </a:r>
            <a:r>
              <a:rPr lang="en-US" dirty="0"/>
              <a:t> </a:t>
            </a:r>
            <a:r>
              <a:rPr lang="en-US" dirty="0" err="1"/>
              <a:t>اقصای</a:t>
            </a:r>
            <a:r>
              <a:rPr lang="en-US" dirty="0"/>
              <a:t> </a:t>
            </a:r>
            <a:r>
              <a:rPr lang="en-US" dirty="0" err="1"/>
              <a:t>دور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بوکون</a:t>
            </a:r>
            <a:r>
              <a:rPr lang="en-US" dirty="0"/>
              <a:t> </a:t>
            </a:r>
            <a:r>
              <a:rPr lang="en-US" dirty="0" err="1"/>
              <a:t>تو</a:t>
            </a:r>
            <a:r>
              <a:rPr lang="en-US" dirty="0"/>
              <a:t> </a:t>
            </a:r>
            <a:r>
              <a:rPr lang="en-US" dirty="0" err="1"/>
              <a:t>دعوت</a:t>
            </a:r>
            <a:r>
              <a:rPr lang="en-US" dirty="0"/>
              <a:t> </a:t>
            </a:r>
            <a:r>
              <a:rPr lang="en-US" dirty="0" err="1"/>
              <a:t>همه</a:t>
            </a:r>
            <a:r>
              <a:rPr lang="en-US" dirty="0"/>
              <a:t> </a:t>
            </a:r>
            <a:r>
              <a:rPr lang="en-US" dirty="0" err="1"/>
              <a:t>دونیا</a:t>
            </a:r>
            <a:r>
              <a:rPr lang="en-US" dirty="0"/>
              <a:t> </a:t>
            </a:r>
            <a:r>
              <a:rPr lang="en-US" dirty="0" err="1"/>
              <a:t>به</a:t>
            </a:r>
            <a:r>
              <a:rPr lang="en-US" dirty="0"/>
              <a:t> </a:t>
            </a:r>
            <a:r>
              <a:rPr lang="en-US" dirty="0" err="1"/>
              <a:t>نور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أ </a:t>
            </a:r>
            <a:r>
              <a:rPr lang="en-US" dirty="0" err="1"/>
              <a:t>روز</a:t>
            </a:r>
            <a:r>
              <a:rPr lang="en-US" dirty="0"/>
              <a:t>ٚ </a:t>
            </a:r>
            <a:r>
              <a:rPr lang="en-US" dirty="0" err="1"/>
              <a:t>پور</a:t>
            </a:r>
            <a:r>
              <a:rPr lang="en-US" dirty="0"/>
              <a:t> </a:t>
            </a:r>
            <a:r>
              <a:rPr lang="en-US" dirty="0" err="1"/>
              <a:t>برکتَ</a:t>
            </a:r>
            <a:r>
              <a:rPr lang="en-US" dirty="0"/>
              <a:t> </a:t>
            </a:r>
            <a:r>
              <a:rPr lang="en-US" dirty="0" err="1"/>
              <a:t>گید</a:t>
            </a:r>
            <a:r>
              <a:rPr lang="en-US" dirty="0"/>
              <a:t> </a:t>
            </a:r>
            <a:r>
              <a:rPr lang="en-US" dirty="0" err="1"/>
              <a:t>پنطیکاست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قودرت</a:t>
            </a:r>
            <a:r>
              <a:rPr lang="en-US" dirty="0"/>
              <a:t> و </a:t>
            </a:r>
            <a:r>
              <a:rPr lang="en-US" dirty="0" err="1"/>
              <a:t>قوّت</a:t>
            </a:r>
            <a:r>
              <a:rPr lang="en-US" dirty="0"/>
              <a:t> </a:t>
            </a:r>
            <a:r>
              <a:rPr lang="en-US" dirty="0" err="1"/>
              <a:t>أمرِه</a:t>
            </a:r>
            <a:r>
              <a:rPr lang="en-US" dirty="0"/>
              <a:t> </a:t>
            </a:r>
            <a:r>
              <a:rPr lang="en-US" dirty="0" err="1"/>
              <a:t>اون</a:t>
            </a:r>
            <a:r>
              <a:rPr lang="en-US" dirty="0"/>
              <a:t> </a:t>
            </a:r>
            <a:r>
              <a:rPr lang="en-US" dirty="0" err="1"/>
              <a:t>بخأست</a:t>
            </a:r>
            <a:r>
              <a:rPr lang="en-US" dirty="0"/>
              <a:t> 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426174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C915F-A5CC-B7F5-9A2E-5ACA3603B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D5A707-B493-E860-717E-99B9AB5AEF3D}"/>
              </a:ext>
            </a:extLst>
          </p:cNvPr>
          <p:cNvSpPr txBox="1"/>
          <p:nvPr/>
        </p:nvSpPr>
        <p:spPr>
          <a:xfrm>
            <a:off x="1828800" y="27051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 rtl="1">
              <a:lnSpc>
                <a:spcPct val="150000"/>
              </a:lnSpc>
              <a:defRPr sz="6000" b="1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defRPr>
            </a:lvl1pPr>
          </a:lstStyle>
          <a:p>
            <a:r>
              <a:rPr lang="en-US" dirty="0" err="1"/>
              <a:t>ننَه</a:t>
            </a:r>
            <a:r>
              <a:rPr lang="en-US" dirty="0"/>
              <a:t> أ </a:t>
            </a:r>
            <a:r>
              <a:rPr lang="en-US" dirty="0" err="1"/>
              <a:t>دونیا</a:t>
            </a:r>
            <a:r>
              <a:rPr lang="en-US" dirty="0"/>
              <a:t> </a:t>
            </a:r>
            <a:r>
              <a:rPr lang="en-US" dirty="0" err="1"/>
              <a:t>میأن</a:t>
            </a:r>
            <a:r>
              <a:rPr lang="en-US" dirty="0"/>
              <a:t> </a:t>
            </a:r>
            <a:r>
              <a:rPr lang="en-US" dirty="0" err="1"/>
              <a:t>بجز</a:t>
            </a:r>
            <a:r>
              <a:rPr lang="en-US" dirty="0"/>
              <a:t> </a:t>
            </a:r>
            <a:r>
              <a:rPr lang="en-US" dirty="0" err="1"/>
              <a:t>درد</a:t>
            </a:r>
            <a:r>
              <a:rPr lang="en-US" dirty="0"/>
              <a:t> و </a:t>
            </a:r>
            <a:r>
              <a:rPr lang="en-US" dirty="0" err="1"/>
              <a:t>رنج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بجز</a:t>
            </a:r>
            <a:r>
              <a:rPr lang="en-US" dirty="0"/>
              <a:t> </a:t>
            </a:r>
            <a:r>
              <a:rPr lang="en-US" dirty="0" err="1"/>
              <a:t>مسیح</a:t>
            </a:r>
            <a:r>
              <a:rPr lang="en-US" dirty="0"/>
              <a:t> </a:t>
            </a:r>
            <a:r>
              <a:rPr lang="en-US" dirty="0" err="1"/>
              <a:t>هیچی</a:t>
            </a:r>
            <a:r>
              <a:rPr lang="en-US" dirty="0"/>
              <a:t> </a:t>
            </a:r>
            <a:r>
              <a:rPr lang="en-US" dirty="0" err="1"/>
              <a:t>نیبه</a:t>
            </a:r>
            <a:r>
              <a:rPr lang="en-US" dirty="0"/>
              <a:t> </a:t>
            </a:r>
            <a:r>
              <a:rPr lang="en-US" dirty="0" err="1"/>
              <a:t>مث</a:t>
            </a:r>
            <a:r>
              <a:rPr lang="en-US" dirty="0"/>
              <a:t>ٚ </a:t>
            </a:r>
            <a:r>
              <a:rPr lang="en-US" dirty="0" err="1"/>
              <a:t>گنج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کونه</a:t>
            </a:r>
            <a:r>
              <a:rPr lang="en-US" dirty="0"/>
              <a:t> </a:t>
            </a:r>
            <a:r>
              <a:rPr lang="en-US" dirty="0" err="1"/>
              <a:t>أمرَ</a:t>
            </a:r>
            <a:r>
              <a:rPr lang="en-US" dirty="0"/>
              <a:t> </a:t>
            </a:r>
            <a:r>
              <a:rPr lang="en-US" dirty="0" err="1"/>
              <a:t>جٚه</a:t>
            </a:r>
            <a:r>
              <a:rPr lang="en-US" dirty="0"/>
              <a:t> </a:t>
            </a:r>
            <a:r>
              <a:rPr lang="en-US" dirty="0" err="1"/>
              <a:t>گونايأن</a:t>
            </a:r>
            <a:r>
              <a:rPr lang="en-US" dirty="0"/>
              <a:t> </a:t>
            </a:r>
            <a:r>
              <a:rPr lang="en-US" dirty="0" err="1"/>
              <a:t>به</a:t>
            </a:r>
            <a:r>
              <a:rPr lang="en-US" dirty="0"/>
              <a:t> </a:t>
            </a:r>
            <a:r>
              <a:rPr lang="en-US" dirty="0" err="1"/>
              <a:t>دور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أمی</a:t>
            </a:r>
            <a:r>
              <a:rPr lang="en-US" dirty="0"/>
              <a:t> </a:t>
            </a:r>
            <a:r>
              <a:rPr lang="en-US" dirty="0" err="1"/>
              <a:t>رأیَ</a:t>
            </a:r>
            <a:r>
              <a:rPr lang="en-US" dirty="0"/>
              <a:t> </a:t>
            </a:r>
            <a:r>
              <a:rPr lang="en-US" dirty="0" err="1"/>
              <a:t>کونه</a:t>
            </a:r>
            <a:r>
              <a:rPr lang="en-US" dirty="0"/>
              <a:t> </a:t>
            </a:r>
            <a:r>
              <a:rPr lang="en-US" dirty="0" err="1"/>
              <a:t>خودش</a:t>
            </a:r>
            <a:r>
              <a:rPr lang="en-US" dirty="0"/>
              <a:t> </a:t>
            </a:r>
            <a:r>
              <a:rPr lang="en-US" dirty="0" err="1"/>
              <a:t>پور</a:t>
            </a:r>
            <a:r>
              <a:rPr lang="en-US" dirty="0"/>
              <a:t> </a:t>
            </a:r>
            <a:r>
              <a:rPr lang="en-US" err="1"/>
              <a:t>جٚه</a:t>
            </a:r>
            <a:r>
              <a:rPr lang="en-US"/>
              <a:t> نور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78867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174</Words>
  <Application>Microsoft Office PowerPoint</Application>
  <PresentationFormat>Custom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Vazirmatn Medium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Bafti, Saeid</cp:lastModifiedBy>
  <cp:revision>46</cp:revision>
  <dcterms:created xsi:type="dcterms:W3CDTF">2006-08-16T00:00:00Z</dcterms:created>
  <dcterms:modified xsi:type="dcterms:W3CDTF">2026-06-13T09:21:29Z</dcterms:modified>
  <dc:identifier>DAG7J6dvsZA</dc:identifier>
</cp:coreProperties>
</file>